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89" r:id="rId13"/>
    <p:sldId id="290" r:id="rId14"/>
    <p:sldId id="2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5E030-E914-483B-B757-462E71D7B83A}" v="1" dt="2024-06-19T16:31:32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Wallmark" userId="875ead566d909e31" providerId="LiveId" clId="{4995E030-E914-483B-B757-462E71D7B83A}"/>
    <pc:docChg chg="custSel modSld">
      <pc:chgData name="Mikael Wallmark" userId="875ead566d909e31" providerId="LiveId" clId="{4995E030-E914-483B-B757-462E71D7B83A}" dt="2024-06-19T16:31:55.133" v="7" actId="14100"/>
      <pc:docMkLst>
        <pc:docMk/>
      </pc:docMkLst>
      <pc:sldChg chg="addSp delSp modSp mod">
        <pc:chgData name="Mikael Wallmark" userId="875ead566d909e31" providerId="LiveId" clId="{4995E030-E914-483B-B757-462E71D7B83A}" dt="2024-06-19T16:31:55.133" v="7" actId="14100"/>
        <pc:sldMkLst>
          <pc:docMk/>
          <pc:sldMk cId="2131714200" sldId="263"/>
        </pc:sldMkLst>
        <pc:spChg chg="add del mod">
          <ac:chgData name="Mikael Wallmark" userId="875ead566d909e31" providerId="LiveId" clId="{4995E030-E914-483B-B757-462E71D7B83A}" dt="2024-06-19T16:31:32.124" v="1" actId="931"/>
          <ac:spMkLst>
            <pc:docMk/>
            <pc:sldMk cId="2131714200" sldId="263"/>
            <ac:spMk id="4" creationId="{C822B6D0-87FB-0B15-C8CE-C4ACCC1E68CE}"/>
          </ac:spMkLst>
        </pc:spChg>
        <pc:picChg chg="add mod">
          <ac:chgData name="Mikael Wallmark" userId="875ead566d909e31" providerId="LiveId" clId="{4995E030-E914-483B-B757-462E71D7B83A}" dt="2024-06-19T16:31:55.133" v="7" actId="14100"/>
          <ac:picMkLst>
            <pc:docMk/>
            <pc:sldMk cId="2131714200" sldId="263"/>
            <ac:picMk id="6" creationId="{A79B6E81-6614-70B9-F984-D4B3F1220E2C}"/>
          </ac:picMkLst>
        </pc:picChg>
        <pc:picChg chg="del">
          <ac:chgData name="Mikael Wallmark" userId="875ead566d909e31" providerId="LiveId" clId="{4995E030-E914-483B-B757-462E71D7B83A}" dt="2024-06-19T16:31:20.352" v="0" actId="478"/>
          <ac:picMkLst>
            <pc:docMk/>
            <pc:sldMk cId="2131714200" sldId="263"/>
            <ac:picMk id="7" creationId="{55E27558-7C08-27B8-56A1-857960ACB2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019C9-F995-4B1C-9786-5E63F90B70ED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CB3B-2E02-47F3-9BFF-D567F17CE3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5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08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05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13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55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5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98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95325-7965-43A1-A8F9-179784E0E8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20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68E2F6-A867-5FDC-2F72-F05ECEF59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0AB4FC-4186-5599-CB68-BE3CD9E7A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F085AF-3F4C-C5DE-912E-D79B8C27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06ADA5-792E-1D1F-393C-966BC648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CA5971-4740-972A-1F1A-09ECAB98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6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9384D-1C73-5D52-2D9F-9A938EBA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6AF69AA-C27D-F719-A1B2-9B3F45169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165697-ECC1-9F3E-24A5-265D3CB5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F7662-36B6-3322-8A40-2AEB4316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D8E218-6C58-474A-E0DB-22CCC274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83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5EEABC-575A-FA33-C8AD-EB1377070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475419-09F6-3F39-075C-AE2F15561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E52E31-745C-8F9F-156C-C37CC885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C3BAF1-2C50-DCD5-09A6-9EAF0DD5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466B0E-3E08-D517-1DE1-EAC7B855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05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39E82-8A32-B945-653F-2370AC54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48CCB2-90C2-705B-BCCB-668C17ED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244584-9C6D-4132-EDF8-6F16DF31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577600-1446-0AB2-E3BD-37341DF0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A168D0-A8FE-98F1-E110-7B69E190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C8BF9-C0AF-1199-EC6C-C79345CB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008C11-0A0E-7472-5222-65A9B5561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63EF8B-6847-1FD2-8E8C-8B0EEA3C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A6465B-C0EC-466C-5ADD-01B1D193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E81A00-93A6-753A-03C9-5C005FFE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55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C58D4-8250-A773-29CD-3B6C7BB5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0435E6-D27F-464D-9F17-7690B7534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F3C2553-7987-44EE-31B8-565818645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2B9D59-B24E-07E7-D1C7-DCC6ED30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781A10-3956-080C-54F1-277AB40C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E25DB0-36A7-29D0-0CF0-870227A9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06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15A122-7F90-9E95-73B1-9D78BBB8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E2130B-4A54-51BA-343A-FA27572C0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8676F38-DB67-66B7-45B0-35703C562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8B1842-E619-05F5-B4E4-B667EA8DE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881ABDD-CCBB-C83D-2D2C-9E3A99E9B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1A062A5-1CBB-A478-8546-9C63F863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96CA73-1CB6-FAAD-9C5A-CEA095B2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D61FE60-1822-6BD8-E74A-2EDB3D77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2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751B07-B389-EBE4-7BDB-A747EAD6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3F774D-C32F-2858-51F8-63E4E825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B6F6CA-618A-23DF-A494-34E3EDE1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72850AD-C1D2-8E9F-49BB-A2A3385F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15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D0A80C-793E-4EDE-560F-91680BC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C9196AC-C284-4054-1091-718144D6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9102C3-6703-11BE-1CBB-DC031148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9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6E70C-3065-C6EF-AA9A-C290CFC0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826C71-6FD7-0F04-0C13-37F84451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F5DD58-217C-534A-DE9A-3915DBCAF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DA81BE3-C384-FC6A-E253-6777820A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DCDFF5-4160-4709-C6CA-42ECA1FA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B6B1AE-4027-CD50-C443-F8029126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7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0A23D-BDAD-9561-184D-2ADBC7C5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D4A18D0-8116-66CA-D347-06D4E9A54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AC100C-5281-78C8-7B74-287872FC6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35E938-BB9A-918D-5634-5162E8B2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534909-4F9C-84B5-3A62-67B37C56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416CBA-954A-D17B-A6E4-8081D12D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16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763943-E81B-753F-1B9E-96C28618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2A7E15-CC0C-74A7-C862-2918909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5177EC-5241-9018-B773-AB6421624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E85920-3C9B-4476-9968-F41895E94159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A13A86-7C79-DAE2-7264-37D4B2C31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B7407B-DA87-03AF-9117-173631BBE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3800ED-143F-4F74-9569-FACECCFAA7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2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81569A-1F8B-6BC7-DB52-31C6313DE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A52216-141B-3820-24BD-297A22ACB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9F5922EF-DEC6-2A4E-59DB-FF2F94846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88976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302A1-97AA-F2BC-10EC-75FE1933F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42DFF98C-A090-0C25-2B55-585369557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9671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EFFF2-7A4C-2756-07B4-6F30616A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96A8588D-35B3-8A83-CFCF-F699FB6F4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6539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BFFDEA-00A3-7551-D007-835DC4B8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0A18ACAF-5A3A-7D9F-EABD-EF257F7AD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8151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07664-1EB6-AC8D-EB68-87EE564F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9502B440-6663-E531-331D-2A111F976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1607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8060BB-1B7E-E51C-785B-EC4C932A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61F9D4DA-59CC-A420-5E0C-7ECFADF47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9295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53971-DB3B-44CD-7042-513E5498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Platshållare för innehåll 8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C721ADDD-DBE4-F4F5-7948-C98227BA7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8684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69C75-E099-600F-6319-CA8282AA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B251A502-6300-C596-7532-B48B44226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4043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1C1344-64E3-94C9-D6F6-269D4E6A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0B4FF382-1AD3-7601-DB85-B1D3C1930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6986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4E4BA-974F-D5E1-8AC9-32002366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D9D2FF7F-0808-383F-1DFE-80FED5605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52747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7CCAD-07A5-D1C7-B17A-DC9BAFEC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A79B6E81-6614-70B9-F984-D4B3F1220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3171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9FE2C8-9092-101C-DD77-FF08B31E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D56B57F1-A17B-0FDD-F69A-CA26B8938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0983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BCEF8-66B9-2600-3E2A-4718505E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896F17F6-1433-1853-D311-EBAF67895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7555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82184-4850-0920-4570-7CA58255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803B09FC-B048-81D6-3212-584FE64D8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388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Bredbild</PresentationFormat>
  <Paragraphs>7</Paragraphs>
  <Slides>14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Mikael Wallmark</dc:creator>
  <cp:lastModifiedBy>Mikael Wallmark</cp:lastModifiedBy>
  <cp:revision>1</cp:revision>
  <dcterms:created xsi:type="dcterms:W3CDTF">2024-06-19T15:00:57Z</dcterms:created>
  <dcterms:modified xsi:type="dcterms:W3CDTF">2024-06-19T16:32:01Z</dcterms:modified>
</cp:coreProperties>
</file>