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6" r:id="rId2"/>
    <p:sldId id="290" r:id="rId3"/>
    <p:sldId id="269" r:id="rId4"/>
    <p:sldId id="270" r:id="rId5"/>
    <p:sldId id="271" r:id="rId6"/>
    <p:sldId id="272" r:id="rId7"/>
    <p:sldId id="273" r:id="rId8"/>
    <p:sldId id="291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2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BDC47-16DC-4E8A-979F-EF237DAC8508}" v="100" dt="2024-06-19T15:19:19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7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577B1-6BAE-43FB-ADD2-87E71F88F8B6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95325-7965-43A1-A8F9-179784E0E8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193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995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8068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12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531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6923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014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367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8282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4926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882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622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7735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007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3017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59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3670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1931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5194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716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0733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0380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92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6665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56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35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878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288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565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941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690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95325-7965-43A1-A8F9-179784E0E88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700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1AF875-FEEF-F9CD-F207-5344892B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D17E71C-CEBB-C2D3-0D7C-14E40096E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0BD781-69DE-3CF9-2C67-3A1CBE22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9EBAEB-93F0-8D88-E809-8D966FF9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50DF7F-0EF5-3C8D-2353-C079E753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777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F611E8-CC72-C0DE-E31C-C7AE3542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6A2B62B-4BE4-4446-8EA7-5AC175679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9A24C55-D801-BE2F-20C6-E20FA0E3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3C88D1C-5E0E-7927-CA8F-E6158B352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B0CC5A-657A-1D1F-BC5D-A910DBB4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929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858641B-50F5-365B-C5F9-57F6DDF58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66EB317-7C6D-BCD9-B9C2-A964B3142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3E9B77-CCEE-E766-E0F7-E5B90657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43A2B6-250B-3198-C501-824338F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EB83303-637A-01E3-AE36-CC115D25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602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D71683-5978-83BC-26D2-FC400936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C7C149-2393-935A-29E3-B6528D491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E145015-3DF4-507F-F9E3-662B95761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B03B1F-0D8D-4F71-2A2A-466807C52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AAFDB13-52FA-F259-9417-8F2ACBFD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78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298B37-7009-33C8-B8F2-CADB8E79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AFFDC0-8E23-5026-0314-D2D90EB3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26054DC-3497-1DEB-E76D-92FAD105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78056F-1A8E-392C-410E-0EE36EC4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CA711B-895F-8FDA-425E-C4FF00F7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29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0C4A20-0B2A-2026-05D4-B36C24AA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A14807-7004-5466-25CA-CA7CB3B3E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93B0AF8-220B-A4BE-30B1-467AF309D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AAEBE29-E90D-8F65-5297-9E20441F8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1DC703C-74EF-0D6F-669C-E8E7A6816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507B11F-A401-CFBF-23BC-C6A8308E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5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EAC549-B29C-EA93-3550-7B03B1367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44C1B3-6B31-9970-6E32-2D3E76E37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0082C00-63AF-6895-A588-6CA4DF018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7C2C147-6177-12EF-25A1-1D2A7F8A1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0594C04-4B0F-7FEE-D7A6-790599461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2B3C338-A09B-8E29-7161-E4C4994B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14898E1-06AD-BAF4-E35A-669C1C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3A0213F-5BD4-A6FF-28A6-B136B862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169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5CE72C-CD53-E858-AA6E-BD9E97C6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00FA72-6F87-A205-9908-D23478A6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DA8DA53-0337-23C1-DFEF-568C7F66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FDE0F7F-F695-5799-E729-1C391B92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140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0E7F5B-FE5E-17DC-EB83-0E4ED977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C047A4F-E15C-3EB8-E6DE-C8D352819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C9A70E9-1D25-58EA-1DBA-69684D5E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585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C5B3DC-0D61-499D-CA03-1183B38F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F7861A-FF5A-0352-D080-A78780E4D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731D593-1FA0-A303-9403-ECE0B2329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602BE2E-3D63-83D5-6880-EF058A09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7F9F26-E29B-36FD-87BC-44731CD59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4D52E0-C8BC-BC16-7C58-D4E1B459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490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64B185-53D7-3629-9D67-6BE7C23E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6B49072-07BB-D5CD-0DE1-BCE0D69EB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1FAB2EB-3458-8EF6-D9F2-A10A93DC5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DFDF7E8-F6F9-604A-8239-585A58E45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37E32D-1C6E-9DF9-B592-CFDCFA0EA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F735C52-E27B-0A14-6608-13BBA6FA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750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2C3DF25-677D-40E9-9B6D-9D3BC71F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FF1883C-1829-91CC-028A-54A97432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C6E5F8-8F4E-7A7A-EA19-F3E6BAF76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D21C25-9595-4D68-BB03-F96240976AEE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9FB8FB-BF09-F3FD-DD61-C617A6EBA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B9328E-7BD0-A1A3-92DD-C493E48DC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BEC34-1F3C-4954-B042-5E69DD912F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32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6940C6-213D-7F82-5668-90BD8A25D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0385E21-2756-0E68-A948-3C4EE7444D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 descr="En bild som visar text, Teckensnitt, skärmbild, Grafik&#10;&#10;Automatiskt genererad beskrivning">
            <a:extLst>
              <a:ext uri="{FF2B5EF4-FFF2-40B4-BE49-F238E27FC236}">
                <a16:creationId xmlns:a16="http://schemas.microsoft.com/office/drawing/2014/main" id="{5DCFABC1-68AE-0CA9-8426-2CD848728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62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5B02AC-2E6D-46E7-7E5B-C59B6E4E0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1C022E80-1F6A-3641-7869-019D1131D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4458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974813-EF1B-2C75-34DE-1B6D618E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D7EEA31D-6BED-D3C6-EC14-FB67C8BDC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3814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21F8CE-F934-22C2-DCE1-8B07BF48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3A8ED360-C328-B6F3-4CCE-8CB2B521A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7" name="Bildobjekt 6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38A7E29E-0F6E-846E-0BA0-D9B7D8B13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559389-1548-4996-CD1E-744A3D14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B0C291DF-8AC9-3A43-6E18-448CBCC8B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8318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1B0ED4-1F48-E495-623A-51514364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F71CE987-65BE-57CB-3B93-865D2BE26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6225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434713-56F9-7B70-D9CC-0B579EBF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F8BC29A7-494A-E0F8-8A68-73993AEE2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545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3A30F2-1453-DFFA-5CC0-5DCFAEC4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EF0600A2-9594-420B-67ED-2003F18E4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040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502B50-3CEE-6E38-8D0F-EAE21266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7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CD2AA4AA-64E9-6089-D706-96645249C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26005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98B28-19F3-2AD8-856F-AED17F7B9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7FC4630C-E8DA-2ACB-40C0-D0022EB8C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2027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64A508-888E-35D3-01FC-23E1C596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69C36130-86D6-28FF-950E-030116FF1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7349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8F212C-D634-0DB0-0C90-FEC6D3BD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B5D6838D-9CBC-4060-2DAB-9CCA64306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17749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8B360A-0735-79C7-A807-2AC9CDC0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25DCD49F-3DB1-8084-6873-66C3461ED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19204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890D79-0025-C3C6-FEE0-D3A29802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122D4179-CA8C-DD05-E4DC-13C5F0D0A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21253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F77C4E-13CB-27C5-F27F-844B820C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A59ABC9D-1D6D-2D7C-CEC1-83DCE52F7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144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908465-0DD7-767C-B946-C356E193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En bild som visar text, skärmbild, diagram, linje&#10;&#10;Automatiskt genererad beskrivning">
            <a:extLst>
              <a:ext uri="{FF2B5EF4-FFF2-40B4-BE49-F238E27FC236}">
                <a16:creationId xmlns:a16="http://schemas.microsoft.com/office/drawing/2014/main" id="{A5CBE9D5-FBE1-377F-03B7-B947AE0BA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73360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60D622-DA43-C717-2031-2087D9258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3FD56835-88F8-AF88-4AD4-6831AB5A7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06272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018470-D98C-7C33-AB37-401CDBEF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964D4F5B-E8C0-B293-CE1C-F9327676E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00553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82F288-1A39-97C9-DFF2-52B50772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B2654D35-9F4D-98E9-9F43-DA978097B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63265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8D0CCA-574F-51F1-E31F-304FBE15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cirkel, diagram&#10;&#10;Automatiskt genererad beskrivning">
            <a:extLst>
              <a:ext uri="{FF2B5EF4-FFF2-40B4-BE49-F238E27FC236}">
                <a16:creationId xmlns:a16="http://schemas.microsoft.com/office/drawing/2014/main" id="{56EEFB34-039C-9DA6-3C5C-7B2B74EF1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10103"/>
          </a:xfrm>
        </p:spPr>
      </p:pic>
    </p:spTree>
    <p:extLst>
      <p:ext uri="{BB962C8B-B14F-4D97-AF65-F5344CB8AC3E}">
        <p14:creationId xmlns:p14="http://schemas.microsoft.com/office/powerpoint/2010/main" val="2273039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3FEDB9-E3B3-16E5-2A70-3FE84041B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cirkel, diagram&#10;&#10;Automatiskt genererad beskrivning">
            <a:extLst>
              <a:ext uri="{FF2B5EF4-FFF2-40B4-BE49-F238E27FC236}">
                <a16:creationId xmlns:a16="http://schemas.microsoft.com/office/drawing/2014/main" id="{159A32CD-1B72-3D5B-3496-A4B8CAACC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55075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7FB49A-F0F0-70BD-7CEE-7D96AA8D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15616924-17B4-3808-FB32-235FB2E50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1204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33F5E5-E669-2B67-C216-ABA22539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89257355-4B81-1655-CCEE-926834234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43894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D68A08-9596-924F-7D1F-8A325259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cirkel&#10;&#10;Automatiskt genererad beskrivning">
            <a:extLst>
              <a:ext uri="{FF2B5EF4-FFF2-40B4-BE49-F238E27FC236}">
                <a16:creationId xmlns:a16="http://schemas.microsoft.com/office/drawing/2014/main" id="{4203EF90-075F-49F2-B140-01616D79E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14457"/>
          </a:xfrm>
        </p:spPr>
      </p:pic>
    </p:spTree>
    <p:extLst>
      <p:ext uri="{BB962C8B-B14F-4D97-AF65-F5344CB8AC3E}">
        <p14:creationId xmlns:p14="http://schemas.microsoft.com/office/powerpoint/2010/main" val="3053913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AB81ED-FE11-4394-9EC8-AE64E840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F9D8FA66-EFBE-4CD4-2FDC-02D3F7EFD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19965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4574FC-FE4E-C3C3-5E46-72B7BA7E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016272F3-C916-B749-3BB5-BB901A32E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84733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678951-3728-1C25-BCFF-6A003E73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FE1F2D7C-51D8-3291-6F4A-BAE6CD0DD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51787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98066A-65EE-6E62-D06B-1FD0D510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779D164D-B970-A16D-3616-D6DF186E8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18484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E60D19-6AF9-ADE7-CC57-62805632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brev, Teckensnitt&#10;&#10;Automatiskt genererad beskrivning">
            <a:extLst>
              <a:ext uri="{FF2B5EF4-FFF2-40B4-BE49-F238E27FC236}">
                <a16:creationId xmlns:a16="http://schemas.microsoft.com/office/drawing/2014/main" id="{97593E2C-A749-8038-DE1C-0646BD084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63951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C9762F-3CD6-4706-39D8-D19FF7F4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40CBC557-B7F6-0CB9-6B0E-A4325462C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82092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D1A86E-1C12-7513-1A51-86076F58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skärmbild, text, Teckensnitt, design&#10;&#10;Automatiskt genererad beskrivning">
            <a:extLst>
              <a:ext uri="{FF2B5EF4-FFF2-40B4-BE49-F238E27FC236}">
                <a16:creationId xmlns:a16="http://schemas.microsoft.com/office/drawing/2014/main" id="{5DCB4FD3-271E-42FA-E876-F9C2FCB3C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6178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4D7C7A-7BD9-8A6A-3FDF-A263708F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BDEB25C2-F8F8-A73B-D36A-F438B9050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26043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5C2DC1-37E4-EADE-396C-3D55922C6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3554AD98-888A-20E1-AF7A-E8D63B7D8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3407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B4D764-33ED-1497-A9E2-87A6F3DB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521DE716-8AFF-35A7-E7D3-926DDBFF8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64842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7D7ECA-4CB2-4F52-F5E0-4C0543689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B1B88CDC-55BF-E1E4-D169-314936ABE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128238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99123D-3327-7D6B-22CE-1B52021E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4794A17D-D740-936C-D87D-0882D5EED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372787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BF57D7-7C2F-EABD-DBB8-0C594FB9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9F8729E7-EDE0-3123-BEE2-877E3251A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315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2D7860-F756-0F8D-F9CB-19160D589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DF62C3E5-90B5-C5AF-8B3C-1DF23D26F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66698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945F80-9320-C606-AF9D-781A09C4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F1A0019F-11FD-6DD0-A0C1-0C655C7E5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2317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896F94-BA46-E6CD-A86F-52CF921B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illustration&#10;&#10;Automatiskt genererad beskrivning">
            <a:extLst>
              <a:ext uri="{FF2B5EF4-FFF2-40B4-BE49-F238E27FC236}">
                <a16:creationId xmlns:a16="http://schemas.microsoft.com/office/drawing/2014/main" id="{125D20D3-8F03-86E8-7495-174002513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18991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5D544A-CF6A-120E-FEDC-46FABEF1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7C47572C-1DF1-3ACB-3FED-23AE84814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2241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DF1B87-F06F-A93F-7350-D9B506294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latshållare för innehåll 10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EF0DBDA5-A5FB-7321-735B-30F4D3CE8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1120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075F47-8309-35CC-7EE2-F2203211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213084CC-2904-F2DF-459F-E411888AE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53193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596AEF-1484-E7E5-FE56-9C30E7BD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9F5349D7-BF2E-C6C9-3FE8-9276AB65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38" y="365124"/>
            <a:ext cx="12238138" cy="6492875"/>
          </a:xfrm>
        </p:spPr>
      </p:pic>
    </p:spTree>
    <p:extLst>
      <p:ext uri="{BB962C8B-B14F-4D97-AF65-F5344CB8AC3E}">
        <p14:creationId xmlns:p14="http://schemas.microsoft.com/office/powerpoint/2010/main" val="1493795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C5ACD7-50A3-4927-6964-87272F79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DCCD5F56-A5F0-5502-6B28-A6B88EE6D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124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344D4-7B81-A3EE-65A2-90CC661E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60DAC91F-5031-AF4A-A930-FDFF0D8B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1258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31</Words>
  <Application>Microsoft Office PowerPoint</Application>
  <PresentationFormat>Bredbild</PresentationFormat>
  <Paragraphs>31</Paragraphs>
  <Slides>46</Slides>
  <Notes>31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46</vt:i4>
      </vt:variant>
    </vt:vector>
  </HeadingPairs>
  <TitlesOfParts>
    <vt:vector size="50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Mikael Wallmark</dc:creator>
  <cp:lastModifiedBy>Mikael Wallmark</cp:lastModifiedBy>
  <cp:revision>2</cp:revision>
  <cp:lastPrinted>2024-06-17T15:00:58Z</cp:lastPrinted>
  <dcterms:created xsi:type="dcterms:W3CDTF">2024-06-08T15:38:28Z</dcterms:created>
  <dcterms:modified xsi:type="dcterms:W3CDTF">2024-06-19T15:20:27Z</dcterms:modified>
</cp:coreProperties>
</file>