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8" r:id="rId52"/>
    <p:sldId id="309" r:id="rId53"/>
    <p:sldId id="310" r:id="rId54"/>
    <p:sldId id="311" r:id="rId55"/>
    <p:sldId id="313" r:id="rId56"/>
    <p:sldId id="314" r:id="rId57"/>
    <p:sldId id="315" r:id="rId58"/>
    <p:sldId id="316" r:id="rId5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987B2E-CF4B-422C-B0B9-A42EB769BCC4}" v="73" dt="2024-06-24T13:13:28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57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el Wallmark" userId="875ead566d909e31" providerId="LiveId" clId="{C9987B2E-CF4B-422C-B0B9-A42EB769BCC4}"/>
    <pc:docChg chg="undo custSel addSld delSld modSld">
      <pc:chgData name="Mikael Wallmark" userId="875ead566d909e31" providerId="LiveId" clId="{C9987B2E-CF4B-422C-B0B9-A42EB769BCC4}" dt="2024-06-24T13:13:57.729" v="606" actId="14100"/>
      <pc:docMkLst>
        <pc:docMk/>
      </pc:docMkLst>
      <pc:sldChg chg="addSp delSp modSp new mod">
        <pc:chgData name="Mikael Wallmark" userId="875ead566d909e31" providerId="LiveId" clId="{C9987B2E-CF4B-422C-B0B9-A42EB769BCC4}" dt="2024-06-21T14:33:38.768" v="9" actId="14100"/>
        <pc:sldMkLst>
          <pc:docMk/>
          <pc:sldMk cId="3525358282" sldId="258"/>
        </pc:sldMkLst>
        <pc:spChg chg="del">
          <ac:chgData name="Mikael Wallmark" userId="875ead566d909e31" providerId="LiveId" clId="{C9987B2E-CF4B-422C-B0B9-A42EB769BCC4}" dt="2024-06-21T14:33:12.293" v="2" actId="931"/>
          <ac:spMkLst>
            <pc:docMk/>
            <pc:sldMk cId="3525358282" sldId="258"/>
            <ac:spMk id="3" creationId="{C981B174-C81A-8D97-08A8-7202F2FB268F}"/>
          </ac:spMkLst>
        </pc:spChg>
        <pc:picChg chg="add mod">
          <ac:chgData name="Mikael Wallmark" userId="875ead566d909e31" providerId="LiveId" clId="{C9987B2E-CF4B-422C-B0B9-A42EB769BCC4}" dt="2024-06-21T14:33:38.768" v="9" actId="14100"/>
          <ac:picMkLst>
            <pc:docMk/>
            <pc:sldMk cId="3525358282" sldId="258"/>
            <ac:picMk id="5" creationId="{038FAE39-6D5F-16C1-F9F7-F099EA356E72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4186846576" sldId="258"/>
        </pc:sldMkLst>
      </pc:sldChg>
      <pc:sldChg chg="addSp delSp modSp new mod">
        <pc:chgData name="Mikael Wallmark" userId="875ead566d909e31" providerId="LiveId" clId="{C9987B2E-CF4B-422C-B0B9-A42EB769BCC4}" dt="2024-06-22T08:42:20.589" v="17" actId="14100"/>
        <pc:sldMkLst>
          <pc:docMk/>
          <pc:sldMk cId="3890440920" sldId="259"/>
        </pc:sldMkLst>
        <pc:spChg chg="del">
          <ac:chgData name="Mikael Wallmark" userId="875ead566d909e31" providerId="LiveId" clId="{C9987B2E-CF4B-422C-B0B9-A42EB769BCC4}" dt="2024-06-22T08:41:59.064" v="11" actId="931"/>
          <ac:spMkLst>
            <pc:docMk/>
            <pc:sldMk cId="3890440920" sldId="259"/>
            <ac:spMk id="3" creationId="{9EF435DE-3BEC-11B1-7D9F-2EAA819C46EF}"/>
          </ac:spMkLst>
        </pc:spChg>
        <pc:picChg chg="add mod">
          <ac:chgData name="Mikael Wallmark" userId="875ead566d909e31" providerId="LiveId" clId="{C9987B2E-CF4B-422C-B0B9-A42EB769BCC4}" dt="2024-06-22T08:42:20.589" v="17" actId="14100"/>
          <ac:picMkLst>
            <pc:docMk/>
            <pc:sldMk cId="3890440920" sldId="259"/>
            <ac:picMk id="5" creationId="{72399156-DF19-11C6-1510-187787DDF34F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4240430905" sldId="259"/>
        </pc:sldMkLst>
      </pc:sldChg>
      <pc:sldChg chg="addSp delSp modSp new mod">
        <pc:chgData name="Mikael Wallmark" userId="875ead566d909e31" providerId="LiveId" clId="{C9987B2E-CF4B-422C-B0B9-A42EB769BCC4}" dt="2024-06-22T08:45:54.496" v="25" actId="14100"/>
        <pc:sldMkLst>
          <pc:docMk/>
          <pc:sldMk cId="1514350277" sldId="260"/>
        </pc:sldMkLst>
        <pc:spChg chg="del">
          <ac:chgData name="Mikael Wallmark" userId="875ead566d909e31" providerId="LiveId" clId="{C9987B2E-CF4B-422C-B0B9-A42EB769BCC4}" dt="2024-06-22T08:45:28.570" v="19" actId="931"/>
          <ac:spMkLst>
            <pc:docMk/>
            <pc:sldMk cId="1514350277" sldId="260"/>
            <ac:spMk id="3" creationId="{E3A64425-2CBA-CD0F-6D85-9F15227FF10F}"/>
          </ac:spMkLst>
        </pc:spChg>
        <pc:picChg chg="add mod">
          <ac:chgData name="Mikael Wallmark" userId="875ead566d909e31" providerId="LiveId" clId="{C9987B2E-CF4B-422C-B0B9-A42EB769BCC4}" dt="2024-06-22T08:45:54.496" v="25" actId="14100"/>
          <ac:picMkLst>
            <pc:docMk/>
            <pc:sldMk cId="1514350277" sldId="260"/>
            <ac:picMk id="5" creationId="{0AFFB8B4-1F7C-020A-B1C5-E8EE943B6C9A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1669867977" sldId="260"/>
        </pc:sldMkLst>
      </pc:sldChg>
      <pc:sldChg chg="addSp delSp modSp new mod">
        <pc:chgData name="Mikael Wallmark" userId="875ead566d909e31" providerId="LiveId" clId="{C9987B2E-CF4B-422C-B0B9-A42EB769BCC4}" dt="2024-06-22T08:59:10.428" v="33" actId="14100"/>
        <pc:sldMkLst>
          <pc:docMk/>
          <pc:sldMk cId="1119258885" sldId="261"/>
        </pc:sldMkLst>
        <pc:spChg chg="del">
          <ac:chgData name="Mikael Wallmark" userId="875ead566d909e31" providerId="LiveId" clId="{C9987B2E-CF4B-422C-B0B9-A42EB769BCC4}" dt="2024-06-22T08:58:40.698" v="27" actId="931"/>
          <ac:spMkLst>
            <pc:docMk/>
            <pc:sldMk cId="1119258885" sldId="261"/>
            <ac:spMk id="3" creationId="{B1902694-431D-8B9A-B98A-A76DB7D2A80E}"/>
          </ac:spMkLst>
        </pc:spChg>
        <pc:picChg chg="add mod">
          <ac:chgData name="Mikael Wallmark" userId="875ead566d909e31" providerId="LiveId" clId="{C9987B2E-CF4B-422C-B0B9-A42EB769BCC4}" dt="2024-06-22T08:59:10.428" v="33" actId="14100"/>
          <ac:picMkLst>
            <pc:docMk/>
            <pc:sldMk cId="1119258885" sldId="261"/>
            <ac:picMk id="5" creationId="{D47094E6-EE1D-C6C7-EB86-672CCE21FB14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2109835459" sldId="261"/>
        </pc:sldMkLst>
      </pc:sldChg>
      <pc:sldChg chg="addSp delSp modSp new mod">
        <pc:chgData name="Mikael Wallmark" userId="875ead566d909e31" providerId="LiveId" clId="{C9987B2E-CF4B-422C-B0B9-A42EB769BCC4}" dt="2024-06-22T09:07:34.739" v="41" actId="14100"/>
        <pc:sldMkLst>
          <pc:docMk/>
          <pc:sldMk cId="107533613" sldId="262"/>
        </pc:sldMkLst>
        <pc:spChg chg="del">
          <ac:chgData name="Mikael Wallmark" userId="875ead566d909e31" providerId="LiveId" clId="{C9987B2E-CF4B-422C-B0B9-A42EB769BCC4}" dt="2024-06-22T09:07:15.659" v="35" actId="931"/>
          <ac:spMkLst>
            <pc:docMk/>
            <pc:sldMk cId="107533613" sldId="262"/>
            <ac:spMk id="3" creationId="{E05B6F0F-B585-8EA3-4232-FEF5E62368CF}"/>
          </ac:spMkLst>
        </pc:spChg>
        <pc:picChg chg="add mod">
          <ac:chgData name="Mikael Wallmark" userId="875ead566d909e31" providerId="LiveId" clId="{C9987B2E-CF4B-422C-B0B9-A42EB769BCC4}" dt="2024-06-22T09:07:34.739" v="41" actId="14100"/>
          <ac:picMkLst>
            <pc:docMk/>
            <pc:sldMk cId="107533613" sldId="262"/>
            <ac:picMk id="5" creationId="{39576CA9-3F5B-98D0-721E-FCEEADCAB11A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1527478678" sldId="262"/>
        </pc:sldMkLst>
      </pc:sldChg>
      <pc:sldChg chg="addSp delSp modSp new mod">
        <pc:chgData name="Mikael Wallmark" userId="875ead566d909e31" providerId="LiveId" clId="{C9987B2E-CF4B-422C-B0B9-A42EB769BCC4}" dt="2024-06-22T09:11:03.408" v="49" actId="14100"/>
        <pc:sldMkLst>
          <pc:docMk/>
          <pc:sldMk cId="806492680" sldId="263"/>
        </pc:sldMkLst>
        <pc:spChg chg="del">
          <ac:chgData name="Mikael Wallmark" userId="875ead566d909e31" providerId="LiveId" clId="{C9987B2E-CF4B-422C-B0B9-A42EB769BCC4}" dt="2024-06-22T09:10:38.919" v="43" actId="931"/>
          <ac:spMkLst>
            <pc:docMk/>
            <pc:sldMk cId="806492680" sldId="263"/>
            <ac:spMk id="3" creationId="{F3E99D39-F8B3-C676-E0F7-25310BA3381B}"/>
          </ac:spMkLst>
        </pc:spChg>
        <pc:picChg chg="add mod">
          <ac:chgData name="Mikael Wallmark" userId="875ead566d909e31" providerId="LiveId" clId="{C9987B2E-CF4B-422C-B0B9-A42EB769BCC4}" dt="2024-06-22T09:11:03.408" v="49" actId="14100"/>
          <ac:picMkLst>
            <pc:docMk/>
            <pc:sldMk cId="806492680" sldId="263"/>
            <ac:picMk id="5" creationId="{26512020-9A44-D27B-D5D6-2645474B2121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2131714200" sldId="263"/>
        </pc:sldMkLst>
      </pc:sldChg>
      <pc:sldChg chg="addSp delSp modSp new mod">
        <pc:chgData name="Mikael Wallmark" userId="875ead566d909e31" providerId="LiveId" clId="{C9987B2E-CF4B-422C-B0B9-A42EB769BCC4}" dt="2024-06-22T09:20:12.414" v="57" actId="14100"/>
        <pc:sldMkLst>
          <pc:docMk/>
          <pc:sldMk cId="3023641847" sldId="264"/>
        </pc:sldMkLst>
        <pc:spChg chg="del">
          <ac:chgData name="Mikael Wallmark" userId="875ead566d909e31" providerId="LiveId" clId="{C9987B2E-CF4B-422C-B0B9-A42EB769BCC4}" dt="2024-06-22T09:19:50.798" v="51" actId="931"/>
          <ac:spMkLst>
            <pc:docMk/>
            <pc:sldMk cId="3023641847" sldId="264"/>
            <ac:spMk id="3" creationId="{7E8A01BF-38D9-7D2A-A766-BA6DAD258E3A}"/>
          </ac:spMkLst>
        </pc:spChg>
        <pc:picChg chg="add mod">
          <ac:chgData name="Mikael Wallmark" userId="875ead566d909e31" providerId="LiveId" clId="{C9987B2E-CF4B-422C-B0B9-A42EB769BCC4}" dt="2024-06-22T09:20:12.414" v="57" actId="14100"/>
          <ac:picMkLst>
            <pc:docMk/>
            <pc:sldMk cId="3023641847" sldId="264"/>
            <ac:picMk id="5" creationId="{090BA258-5AB6-E029-A74D-4070C210F3C1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4275558200" sldId="264"/>
        </pc:sldMkLst>
      </pc:sldChg>
      <pc:sldChg chg="addSp delSp modSp new mod">
        <pc:chgData name="Mikael Wallmark" userId="875ead566d909e31" providerId="LiveId" clId="{C9987B2E-CF4B-422C-B0B9-A42EB769BCC4}" dt="2024-06-22T09:39:38.996" v="66" actId="14100"/>
        <pc:sldMkLst>
          <pc:docMk/>
          <pc:sldMk cId="146146069" sldId="265"/>
        </pc:sldMkLst>
        <pc:spChg chg="del">
          <ac:chgData name="Mikael Wallmark" userId="875ead566d909e31" providerId="LiveId" clId="{C9987B2E-CF4B-422C-B0B9-A42EB769BCC4}" dt="2024-06-22T09:39:15.739" v="59" actId="931"/>
          <ac:spMkLst>
            <pc:docMk/>
            <pc:sldMk cId="146146069" sldId="265"/>
            <ac:spMk id="3" creationId="{74B3279C-28E5-DED5-C2B6-9D263B77D27A}"/>
          </ac:spMkLst>
        </pc:spChg>
        <pc:picChg chg="add mod">
          <ac:chgData name="Mikael Wallmark" userId="875ead566d909e31" providerId="LiveId" clId="{C9987B2E-CF4B-422C-B0B9-A42EB769BCC4}" dt="2024-06-22T09:39:38.996" v="66" actId="14100"/>
          <ac:picMkLst>
            <pc:docMk/>
            <pc:sldMk cId="146146069" sldId="265"/>
            <ac:picMk id="5" creationId="{D48F86DD-EC70-B090-D963-39E1509F8E9F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233885609" sldId="265"/>
        </pc:sldMkLst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1696718424" sldId="266"/>
        </pc:sldMkLst>
      </pc:sldChg>
      <pc:sldChg chg="addSp delSp modSp new mod">
        <pc:chgData name="Mikael Wallmark" userId="875ead566d909e31" providerId="LiveId" clId="{C9987B2E-CF4B-422C-B0B9-A42EB769BCC4}" dt="2024-06-22T11:15:26.381" v="74" actId="14100"/>
        <pc:sldMkLst>
          <pc:docMk/>
          <pc:sldMk cId="4027124815" sldId="266"/>
        </pc:sldMkLst>
        <pc:spChg chg="del">
          <ac:chgData name="Mikael Wallmark" userId="875ead566d909e31" providerId="LiveId" clId="{C9987B2E-CF4B-422C-B0B9-A42EB769BCC4}" dt="2024-06-22T11:15:06.143" v="68" actId="931"/>
          <ac:spMkLst>
            <pc:docMk/>
            <pc:sldMk cId="4027124815" sldId="266"/>
            <ac:spMk id="3" creationId="{529D4F35-7C9B-626D-06FE-9328AFF6E29A}"/>
          </ac:spMkLst>
        </pc:spChg>
        <pc:picChg chg="add mod">
          <ac:chgData name="Mikael Wallmark" userId="875ead566d909e31" providerId="LiveId" clId="{C9987B2E-CF4B-422C-B0B9-A42EB769BCC4}" dt="2024-06-22T11:15:26.381" v="74" actId="14100"/>
          <ac:picMkLst>
            <pc:docMk/>
            <pc:sldMk cId="4027124815" sldId="266"/>
            <ac:picMk id="5" creationId="{DF8990D7-2976-C582-2559-60D5C343E1D6}"/>
          </ac:picMkLst>
        </pc:picChg>
      </pc:sldChg>
      <pc:sldChg chg="addSp delSp modSp new mod">
        <pc:chgData name="Mikael Wallmark" userId="875ead566d909e31" providerId="LiveId" clId="{C9987B2E-CF4B-422C-B0B9-A42EB769BCC4}" dt="2024-06-22T11:23:59.136" v="82" actId="14100"/>
        <pc:sldMkLst>
          <pc:docMk/>
          <pc:sldMk cId="1208452232" sldId="267"/>
        </pc:sldMkLst>
        <pc:spChg chg="del">
          <ac:chgData name="Mikael Wallmark" userId="875ead566d909e31" providerId="LiveId" clId="{C9987B2E-CF4B-422C-B0B9-A42EB769BCC4}" dt="2024-06-22T11:23:37.448" v="76" actId="931"/>
          <ac:spMkLst>
            <pc:docMk/>
            <pc:sldMk cId="1208452232" sldId="267"/>
            <ac:spMk id="3" creationId="{C71A0618-03E8-FE61-5918-EE861C7255C7}"/>
          </ac:spMkLst>
        </pc:spChg>
        <pc:picChg chg="add mod">
          <ac:chgData name="Mikael Wallmark" userId="875ead566d909e31" providerId="LiveId" clId="{C9987B2E-CF4B-422C-B0B9-A42EB769BCC4}" dt="2024-06-22T11:23:59.136" v="82" actId="14100"/>
          <ac:picMkLst>
            <pc:docMk/>
            <pc:sldMk cId="1208452232" sldId="267"/>
            <ac:picMk id="5" creationId="{43AC53C6-C53E-6A2F-D493-2D09626A87A4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1565399562" sldId="267"/>
        </pc:sldMkLst>
      </pc:sldChg>
      <pc:sldChg chg="addSp delSp modSp new mod">
        <pc:chgData name="Mikael Wallmark" userId="875ead566d909e31" providerId="LiveId" clId="{C9987B2E-CF4B-422C-B0B9-A42EB769BCC4}" dt="2024-06-22T11:53:35.449" v="91" actId="14100"/>
        <pc:sldMkLst>
          <pc:docMk/>
          <pc:sldMk cId="118790027" sldId="268"/>
        </pc:sldMkLst>
        <pc:spChg chg="del">
          <ac:chgData name="Mikael Wallmark" userId="875ead566d909e31" providerId="LiveId" clId="{C9987B2E-CF4B-422C-B0B9-A42EB769BCC4}" dt="2024-06-22T11:53:18.316" v="84" actId="931"/>
          <ac:spMkLst>
            <pc:docMk/>
            <pc:sldMk cId="118790027" sldId="268"/>
            <ac:spMk id="3" creationId="{58CCA200-2BA6-DF74-DF54-BCA93BE6804D}"/>
          </ac:spMkLst>
        </pc:spChg>
        <pc:picChg chg="add mod">
          <ac:chgData name="Mikael Wallmark" userId="875ead566d909e31" providerId="LiveId" clId="{C9987B2E-CF4B-422C-B0B9-A42EB769BCC4}" dt="2024-06-22T11:53:35.449" v="91" actId="14100"/>
          <ac:picMkLst>
            <pc:docMk/>
            <pc:sldMk cId="118790027" sldId="268"/>
            <ac:picMk id="5" creationId="{37132687-6F2D-9E0E-2528-B7928A33DDCE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3929555358" sldId="268"/>
        </pc:sldMkLst>
      </pc:sldChg>
      <pc:sldChg chg="addSp delSp modSp new mod">
        <pc:chgData name="Mikael Wallmark" userId="875ead566d909e31" providerId="LiveId" clId="{C9987B2E-CF4B-422C-B0B9-A42EB769BCC4}" dt="2024-06-22T11:56:57.886" v="100" actId="14100"/>
        <pc:sldMkLst>
          <pc:docMk/>
          <pc:sldMk cId="507483905" sldId="269"/>
        </pc:sldMkLst>
        <pc:spChg chg="del">
          <ac:chgData name="Mikael Wallmark" userId="875ead566d909e31" providerId="LiveId" clId="{C9987B2E-CF4B-422C-B0B9-A42EB769BCC4}" dt="2024-06-22T11:56:35.045" v="93" actId="931"/>
          <ac:spMkLst>
            <pc:docMk/>
            <pc:sldMk cId="507483905" sldId="269"/>
            <ac:spMk id="3" creationId="{6FF1B442-7DB3-18C1-337F-291B4A86DEE4}"/>
          </ac:spMkLst>
        </pc:spChg>
        <pc:picChg chg="add mod">
          <ac:chgData name="Mikael Wallmark" userId="875ead566d909e31" providerId="LiveId" clId="{C9987B2E-CF4B-422C-B0B9-A42EB769BCC4}" dt="2024-06-22T11:56:57.886" v="100" actId="14100"/>
          <ac:picMkLst>
            <pc:docMk/>
            <pc:sldMk cId="507483905" sldId="269"/>
            <ac:picMk id="5" creationId="{128BE0F8-3BBC-0705-250F-D0C104E9025A}"/>
          </ac:picMkLst>
        </pc:picChg>
      </pc:sldChg>
      <pc:sldChg chg="addSp delSp modSp new mod">
        <pc:chgData name="Mikael Wallmark" userId="875ead566d909e31" providerId="LiveId" clId="{C9987B2E-CF4B-422C-B0B9-A42EB769BCC4}" dt="2024-06-22T13:02:12.705" v="117" actId="14100"/>
        <pc:sldMkLst>
          <pc:docMk/>
          <pc:sldMk cId="3635762573" sldId="270"/>
        </pc:sldMkLst>
        <pc:spChg chg="del">
          <ac:chgData name="Mikael Wallmark" userId="875ead566d909e31" providerId="LiveId" clId="{C9987B2E-CF4B-422C-B0B9-A42EB769BCC4}" dt="2024-06-22T12:59:51.785" v="102" actId="931"/>
          <ac:spMkLst>
            <pc:docMk/>
            <pc:sldMk cId="3635762573" sldId="270"/>
            <ac:spMk id="3" creationId="{07F58D08-F7B0-0C1D-3FBE-556588BA0678}"/>
          </ac:spMkLst>
        </pc:spChg>
        <pc:spChg chg="add del mod">
          <ac:chgData name="Mikael Wallmark" userId="875ead566d909e31" providerId="LiveId" clId="{C9987B2E-CF4B-422C-B0B9-A42EB769BCC4}" dt="2024-06-22T13:01:44.596" v="110" actId="931"/>
          <ac:spMkLst>
            <pc:docMk/>
            <pc:sldMk cId="3635762573" sldId="270"/>
            <ac:spMk id="7" creationId="{4087EECC-4F88-BFE7-0B9C-16E2A7C8181A}"/>
          </ac:spMkLst>
        </pc:spChg>
        <pc:picChg chg="add del mod">
          <ac:chgData name="Mikael Wallmark" userId="875ead566d909e31" providerId="LiveId" clId="{C9987B2E-CF4B-422C-B0B9-A42EB769BCC4}" dt="2024-06-22T13:01:32.802" v="109" actId="478"/>
          <ac:picMkLst>
            <pc:docMk/>
            <pc:sldMk cId="3635762573" sldId="270"/>
            <ac:picMk id="5" creationId="{46B177CC-6D73-A9FB-94C4-254F3DE69CD9}"/>
          </ac:picMkLst>
        </pc:picChg>
        <pc:picChg chg="add mod">
          <ac:chgData name="Mikael Wallmark" userId="875ead566d909e31" providerId="LiveId" clId="{C9987B2E-CF4B-422C-B0B9-A42EB769BCC4}" dt="2024-06-22T13:02:12.705" v="117" actId="14100"/>
          <ac:picMkLst>
            <pc:docMk/>
            <pc:sldMk cId="3635762573" sldId="270"/>
            <ac:picMk id="9" creationId="{F668049B-34E2-578C-6BED-1CCB38DFB1CA}"/>
          </ac:picMkLst>
        </pc:picChg>
      </pc:sldChg>
      <pc:sldChg chg="addSp delSp modSp new mod">
        <pc:chgData name="Mikael Wallmark" userId="875ead566d909e31" providerId="LiveId" clId="{C9987B2E-CF4B-422C-B0B9-A42EB769BCC4}" dt="2024-06-22T13:10:30.640" v="125" actId="14100"/>
        <pc:sldMkLst>
          <pc:docMk/>
          <pc:sldMk cId="3275762564" sldId="271"/>
        </pc:sldMkLst>
        <pc:spChg chg="del">
          <ac:chgData name="Mikael Wallmark" userId="875ead566d909e31" providerId="LiveId" clId="{C9987B2E-CF4B-422C-B0B9-A42EB769BCC4}" dt="2024-06-22T13:10:12.483" v="119" actId="931"/>
          <ac:spMkLst>
            <pc:docMk/>
            <pc:sldMk cId="3275762564" sldId="271"/>
            <ac:spMk id="3" creationId="{9CE5F395-B23D-4441-0A3E-68ABF46B13DC}"/>
          </ac:spMkLst>
        </pc:spChg>
        <pc:picChg chg="add mod">
          <ac:chgData name="Mikael Wallmark" userId="875ead566d909e31" providerId="LiveId" clId="{C9987B2E-CF4B-422C-B0B9-A42EB769BCC4}" dt="2024-06-22T13:10:30.640" v="125" actId="14100"/>
          <ac:picMkLst>
            <pc:docMk/>
            <pc:sldMk cId="3275762564" sldId="271"/>
            <ac:picMk id="5" creationId="{C0A9F63A-74AF-7D59-C7D2-C5FEE799F8BC}"/>
          </ac:picMkLst>
        </pc:picChg>
      </pc:sldChg>
      <pc:sldChg chg="addSp delSp modSp new mod">
        <pc:chgData name="Mikael Wallmark" userId="875ead566d909e31" providerId="LiveId" clId="{C9987B2E-CF4B-422C-B0B9-A42EB769BCC4}" dt="2024-06-22T13:21:25.951" v="133" actId="14100"/>
        <pc:sldMkLst>
          <pc:docMk/>
          <pc:sldMk cId="1702637372" sldId="272"/>
        </pc:sldMkLst>
        <pc:spChg chg="del">
          <ac:chgData name="Mikael Wallmark" userId="875ead566d909e31" providerId="LiveId" clId="{C9987B2E-CF4B-422C-B0B9-A42EB769BCC4}" dt="2024-06-22T13:21:05.572" v="127" actId="931"/>
          <ac:spMkLst>
            <pc:docMk/>
            <pc:sldMk cId="1702637372" sldId="272"/>
            <ac:spMk id="3" creationId="{EECEA7C8-B48C-712E-36DF-6B7AD33CED29}"/>
          </ac:spMkLst>
        </pc:spChg>
        <pc:picChg chg="add mod">
          <ac:chgData name="Mikael Wallmark" userId="875ead566d909e31" providerId="LiveId" clId="{C9987B2E-CF4B-422C-B0B9-A42EB769BCC4}" dt="2024-06-22T13:21:25.951" v="133" actId="14100"/>
          <ac:picMkLst>
            <pc:docMk/>
            <pc:sldMk cId="1702637372" sldId="272"/>
            <ac:picMk id="5" creationId="{060BA097-CDF3-7A2D-7254-38119C0A85ED}"/>
          </ac:picMkLst>
        </pc:picChg>
      </pc:sldChg>
      <pc:sldChg chg="addSp delSp modSp new mod">
        <pc:chgData name="Mikael Wallmark" userId="875ead566d909e31" providerId="LiveId" clId="{C9987B2E-CF4B-422C-B0B9-A42EB769BCC4}" dt="2024-06-22T13:51:57.112" v="141" actId="14100"/>
        <pc:sldMkLst>
          <pc:docMk/>
          <pc:sldMk cId="2603109708" sldId="273"/>
        </pc:sldMkLst>
        <pc:spChg chg="del">
          <ac:chgData name="Mikael Wallmark" userId="875ead566d909e31" providerId="LiveId" clId="{C9987B2E-CF4B-422C-B0B9-A42EB769BCC4}" dt="2024-06-22T13:51:33.342" v="135" actId="931"/>
          <ac:spMkLst>
            <pc:docMk/>
            <pc:sldMk cId="2603109708" sldId="273"/>
            <ac:spMk id="3" creationId="{39628FF3-002B-5451-1C83-6585E0F21B32}"/>
          </ac:spMkLst>
        </pc:spChg>
        <pc:picChg chg="add mod">
          <ac:chgData name="Mikael Wallmark" userId="875ead566d909e31" providerId="LiveId" clId="{C9987B2E-CF4B-422C-B0B9-A42EB769BCC4}" dt="2024-06-22T13:51:57.112" v="141" actId="14100"/>
          <ac:picMkLst>
            <pc:docMk/>
            <pc:sldMk cId="2603109708" sldId="273"/>
            <ac:picMk id="5" creationId="{1824A1AE-D951-2FFD-74D1-8D4B76F0F2AE}"/>
          </ac:picMkLst>
        </pc:picChg>
      </pc:sldChg>
      <pc:sldChg chg="addSp delSp modSp new mod">
        <pc:chgData name="Mikael Wallmark" userId="875ead566d909e31" providerId="LiveId" clId="{C9987B2E-CF4B-422C-B0B9-A42EB769BCC4}" dt="2024-06-22T14:05:59.909" v="157" actId="14100"/>
        <pc:sldMkLst>
          <pc:docMk/>
          <pc:sldMk cId="1064427771" sldId="274"/>
        </pc:sldMkLst>
        <pc:spChg chg="del">
          <ac:chgData name="Mikael Wallmark" userId="875ead566d909e31" providerId="LiveId" clId="{C9987B2E-CF4B-422C-B0B9-A42EB769BCC4}" dt="2024-06-22T14:00:41.094" v="143" actId="931"/>
          <ac:spMkLst>
            <pc:docMk/>
            <pc:sldMk cId="1064427771" sldId="274"/>
            <ac:spMk id="3" creationId="{4B8C2DAE-BD8E-139C-94C2-53E52EFF72A5}"/>
          </ac:spMkLst>
        </pc:spChg>
        <pc:spChg chg="add del mod">
          <ac:chgData name="Mikael Wallmark" userId="875ead566d909e31" providerId="LiveId" clId="{C9987B2E-CF4B-422C-B0B9-A42EB769BCC4}" dt="2024-06-22T14:05:32.029" v="151" actId="931"/>
          <ac:spMkLst>
            <pc:docMk/>
            <pc:sldMk cId="1064427771" sldId="274"/>
            <ac:spMk id="7" creationId="{575B182A-97E4-611B-B0F1-1BE47E22DA99}"/>
          </ac:spMkLst>
        </pc:spChg>
        <pc:picChg chg="add del mod">
          <ac:chgData name="Mikael Wallmark" userId="875ead566d909e31" providerId="LiveId" clId="{C9987B2E-CF4B-422C-B0B9-A42EB769BCC4}" dt="2024-06-22T14:05:22.332" v="150" actId="478"/>
          <ac:picMkLst>
            <pc:docMk/>
            <pc:sldMk cId="1064427771" sldId="274"/>
            <ac:picMk id="5" creationId="{9D01E6A2-AEB7-4009-2B4D-9AED31023860}"/>
          </ac:picMkLst>
        </pc:picChg>
        <pc:picChg chg="add mod">
          <ac:chgData name="Mikael Wallmark" userId="875ead566d909e31" providerId="LiveId" clId="{C9987B2E-CF4B-422C-B0B9-A42EB769BCC4}" dt="2024-06-22T14:05:59.909" v="157" actId="14100"/>
          <ac:picMkLst>
            <pc:docMk/>
            <pc:sldMk cId="1064427771" sldId="274"/>
            <ac:picMk id="9" creationId="{6BD61E0C-639B-8DC0-F27A-FAD1BF01E7B3}"/>
          </ac:picMkLst>
        </pc:picChg>
      </pc:sldChg>
      <pc:sldChg chg="addSp delSp modSp new mod">
        <pc:chgData name="Mikael Wallmark" userId="875ead566d909e31" providerId="LiveId" clId="{C9987B2E-CF4B-422C-B0B9-A42EB769BCC4}" dt="2024-06-22T14:25:07.485" v="165" actId="14100"/>
        <pc:sldMkLst>
          <pc:docMk/>
          <pc:sldMk cId="2998234923" sldId="275"/>
        </pc:sldMkLst>
        <pc:spChg chg="del">
          <ac:chgData name="Mikael Wallmark" userId="875ead566d909e31" providerId="LiveId" clId="{C9987B2E-CF4B-422C-B0B9-A42EB769BCC4}" dt="2024-06-22T14:24:45.864" v="159" actId="931"/>
          <ac:spMkLst>
            <pc:docMk/>
            <pc:sldMk cId="2998234923" sldId="275"/>
            <ac:spMk id="3" creationId="{F706D677-60DD-14F6-389F-9D89410A1E51}"/>
          </ac:spMkLst>
        </pc:spChg>
        <pc:picChg chg="add mod">
          <ac:chgData name="Mikael Wallmark" userId="875ead566d909e31" providerId="LiveId" clId="{C9987B2E-CF4B-422C-B0B9-A42EB769BCC4}" dt="2024-06-22T14:25:07.485" v="165" actId="14100"/>
          <ac:picMkLst>
            <pc:docMk/>
            <pc:sldMk cId="2998234923" sldId="275"/>
            <ac:picMk id="5" creationId="{EA5BD6A7-42C4-1099-FD20-949FF945D487}"/>
          </ac:picMkLst>
        </pc:picChg>
      </pc:sldChg>
      <pc:sldChg chg="addSp delSp modSp new mod">
        <pc:chgData name="Mikael Wallmark" userId="875ead566d909e31" providerId="LiveId" clId="{C9987B2E-CF4B-422C-B0B9-A42EB769BCC4}" dt="2024-06-22T14:56:06.480" v="181" actId="14100"/>
        <pc:sldMkLst>
          <pc:docMk/>
          <pc:sldMk cId="2460346373" sldId="276"/>
        </pc:sldMkLst>
        <pc:spChg chg="del">
          <ac:chgData name="Mikael Wallmark" userId="875ead566d909e31" providerId="LiveId" clId="{C9987B2E-CF4B-422C-B0B9-A42EB769BCC4}" dt="2024-06-22T14:55:43.608" v="175" actId="931"/>
          <ac:spMkLst>
            <pc:docMk/>
            <pc:sldMk cId="2460346373" sldId="276"/>
            <ac:spMk id="3" creationId="{40E2E16C-986A-7D06-E073-A275D7A75422}"/>
          </ac:spMkLst>
        </pc:spChg>
        <pc:picChg chg="add mod">
          <ac:chgData name="Mikael Wallmark" userId="875ead566d909e31" providerId="LiveId" clId="{C9987B2E-CF4B-422C-B0B9-A42EB769BCC4}" dt="2024-06-22T14:56:06.480" v="181" actId="14100"/>
          <ac:picMkLst>
            <pc:docMk/>
            <pc:sldMk cId="2460346373" sldId="276"/>
            <ac:picMk id="5" creationId="{9CF607B9-3A00-2CED-6E66-946E7CA2853E}"/>
          </ac:picMkLst>
        </pc:picChg>
      </pc:sldChg>
      <pc:sldChg chg="addSp delSp modSp new mod">
        <pc:chgData name="Mikael Wallmark" userId="875ead566d909e31" providerId="LiveId" clId="{C9987B2E-CF4B-422C-B0B9-A42EB769BCC4}" dt="2024-06-22T14:30:05.619" v="174" actId="14100"/>
        <pc:sldMkLst>
          <pc:docMk/>
          <pc:sldMk cId="23764741" sldId="277"/>
        </pc:sldMkLst>
        <pc:spChg chg="del">
          <ac:chgData name="Mikael Wallmark" userId="875ead566d909e31" providerId="LiveId" clId="{C9987B2E-CF4B-422C-B0B9-A42EB769BCC4}" dt="2024-06-22T14:29:45.989" v="168" actId="931"/>
          <ac:spMkLst>
            <pc:docMk/>
            <pc:sldMk cId="23764741" sldId="277"/>
            <ac:spMk id="3" creationId="{BF82220B-5865-E762-E1A0-FC768F39A81B}"/>
          </ac:spMkLst>
        </pc:spChg>
        <pc:picChg chg="add mod">
          <ac:chgData name="Mikael Wallmark" userId="875ead566d909e31" providerId="LiveId" clId="{C9987B2E-CF4B-422C-B0B9-A42EB769BCC4}" dt="2024-06-22T14:30:05.619" v="174" actId="14100"/>
          <ac:picMkLst>
            <pc:docMk/>
            <pc:sldMk cId="23764741" sldId="277"/>
            <ac:picMk id="5" creationId="{7917BF02-C28F-E2BB-17AA-56DAF29E61D8}"/>
          </ac:picMkLst>
        </pc:picChg>
      </pc:sldChg>
      <pc:sldChg chg="addSp delSp modSp new mod">
        <pc:chgData name="Mikael Wallmark" userId="875ead566d909e31" providerId="LiveId" clId="{C9987B2E-CF4B-422C-B0B9-A42EB769BCC4}" dt="2024-06-22T16:13:50.844" v="189" actId="14100"/>
        <pc:sldMkLst>
          <pc:docMk/>
          <pc:sldMk cId="3315633720" sldId="278"/>
        </pc:sldMkLst>
        <pc:spChg chg="del">
          <ac:chgData name="Mikael Wallmark" userId="875ead566d909e31" providerId="LiveId" clId="{C9987B2E-CF4B-422C-B0B9-A42EB769BCC4}" dt="2024-06-22T16:13:27.198" v="183" actId="931"/>
          <ac:spMkLst>
            <pc:docMk/>
            <pc:sldMk cId="3315633720" sldId="278"/>
            <ac:spMk id="3" creationId="{C2EED15D-875A-1B3F-9E26-0FD4AA14499D}"/>
          </ac:spMkLst>
        </pc:spChg>
        <pc:picChg chg="add mod">
          <ac:chgData name="Mikael Wallmark" userId="875ead566d909e31" providerId="LiveId" clId="{C9987B2E-CF4B-422C-B0B9-A42EB769BCC4}" dt="2024-06-22T16:13:50.844" v="189" actId="14100"/>
          <ac:picMkLst>
            <pc:docMk/>
            <pc:sldMk cId="3315633720" sldId="278"/>
            <ac:picMk id="5" creationId="{E3CAA235-5229-3D60-B4BE-6B89FCE22491}"/>
          </ac:picMkLst>
        </pc:picChg>
      </pc:sldChg>
      <pc:sldChg chg="addSp delSp modSp new mod">
        <pc:chgData name="Mikael Wallmark" userId="875ead566d909e31" providerId="LiveId" clId="{C9987B2E-CF4B-422C-B0B9-A42EB769BCC4}" dt="2024-06-23T08:26:22.116" v="197" actId="14100"/>
        <pc:sldMkLst>
          <pc:docMk/>
          <pc:sldMk cId="3036435165" sldId="279"/>
        </pc:sldMkLst>
        <pc:spChg chg="del">
          <ac:chgData name="Mikael Wallmark" userId="875ead566d909e31" providerId="LiveId" clId="{C9987B2E-CF4B-422C-B0B9-A42EB769BCC4}" dt="2024-06-23T08:26:01.363" v="191" actId="931"/>
          <ac:spMkLst>
            <pc:docMk/>
            <pc:sldMk cId="3036435165" sldId="279"/>
            <ac:spMk id="3" creationId="{52EF3BCD-1FD0-EABB-D84E-59C6388E2FD7}"/>
          </ac:spMkLst>
        </pc:spChg>
        <pc:picChg chg="add mod">
          <ac:chgData name="Mikael Wallmark" userId="875ead566d909e31" providerId="LiveId" clId="{C9987B2E-CF4B-422C-B0B9-A42EB769BCC4}" dt="2024-06-23T08:26:22.116" v="197" actId="14100"/>
          <ac:picMkLst>
            <pc:docMk/>
            <pc:sldMk cId="3036435165" sldId="279"/>
            <ac:picMk id="5" creationId="{2B2DA035-CE1B-7BC1-8A3D-7204E6025827}"/>
          </ac:picMkLst>
        </pc:picChg>
      </pc:sldChg>
      <pc:sldChg chg="addSp delSp modSp new mod">
        <pc:chgData name="Mikael Wallmark" userId="875ead566d909e31" providerId="LiveId" clId="{C9987B2E-CF4B-422C-B0B9-A42EB769BCC4}" dt="2024-06-23T08:32:07.620" v="206" actId="14100"/>
        <pc:sldMkLst>
          <pc:docMk/>
          <pc:sldMk cId="2178279653" sldId="280"/>
        </pc:sldMkLst>
        <pc:spChg chg="del">
          <ac:chgData name="Mikael Wallmark" userId="875ead566d909e31" providerId="LiveId" clId="{C9987B2E-CF4B-422C-B0B9-A42EB769BCC4}" dt="2024-06-23T08:31:38.235" v="199" actId="931"/>
          <ac:spMkLst>
            <pc:docMk/>
            <pc:sldMk cId="2178279653" sldId="280"/>
            <ac:spMk id="3" creationId="{A82D1EF3-E75E-E427-5C06-1F2F18F2E69A}"/>
          </ac:spMkLst>
        </pc:spChg>
        <pc:picChg chg="add mod">
          <ac:chgData name="Mikael Wallmark" userId="875ead566d909e31" providerId="LiveId" clId="{C9987B2E-CF4B-422C-B0B9-A42EB769BCC4}" dt="2024-06-23T08:32:07.620" v="206" actId="14100"/>
          <ac:picMkLst>
            <pc:docMk/>
            <pc:sldMk cId="2178279653" sldId="280"/>
            <ac:picMk id="5" creationId="{A6337EA9-2540-B607-BD6A-ED9E2D62CEE1}"/>
          </ac:picMkLst>
        </pc:picChg>
      </pc:sldChg>
      <pc:sldChg chg="addSp delSp modSp new mod">
        <pc:chgData name="Mikael Wallmark" userId="875ead566d909e31" providerId="LiveId" clId="{C9987B2E-CF4B-422C-B0B9-A42EB769BCC4}" dt="2024-06-23T08:46:27.128" v="225" actId="14100"/>
        <pc:sldMkLst>
          <pc:docMk/>
          <pc:sldMk cId="166388962" sldId="281"/>
        </pc:sldMkLst>
        <pc:spChg chg="del">
          <ac:chgData name="Mikael Wallmark" userId="875ead566d909e31" providerId="LiveId" clId="{C9987B2E-CF4B-422C-B0B9-A42EB769BCC4}" dt="2024-06-23T08:41:48.279" v="208" actId="931"/>
          <ac:spMkLst>
            <pc:docMk/>
            <pc:sldMk cId="166388962" sldId="281"/>
            <ac:spMk id="3" creationId="{51DE3928-47A0-6DE5-FBEC-AB74D0E2530A}"/>
          </ac:spMkLst>
        </pc:spChg>
        <pc:spChg chg="add del mod">
          <ac:chgData name="Mikael Wallmark" userId="875ead566d909e31" providerId="LiveId" clId="{C9987B2E-CF4B-422C-B0B9-A42EB769BCC4}" dt="2024-06-23T08:46:06.104" v="219" actId="931"/>
          <ac:spMkLst>
            <pc:docMk/>
            <pc:sldMk cId="166388962" sldId="281"/>
            <ac:spMk id="7" creationId="{B39E0BAA-E1D2-F6E9-F0CC-A99B5F258E48}"/>
          </ac:spMkLst>
        </pc:spChg>
        <pc:picChg chg="add del mod">
          <ac:chgData name="Mikael Wallmark" userId="875ead566d909e31" providerId="LiveId" clId="{C9987B2E-CF4B-422C-B0B9-A42EB769BCC4}" dt="2024-06-23T08:45:56.850" v="218" actId="478"/>
          <ac:picMkLst>
            <pc:docMk/>
            <pc:sldMk cId="166388962" sldId="281"/>
            <ac:picMk id="5" creationId="{01E62493-BD09-B997-F533-CA87011190F0}"/>
          </ac:picMkLst>
        </pc:picChg>
        <pc:picChg chg="add mod">
          <ac:chgData name="Mikael Wallmark" userId="875ead566d909e31" providerId="LiveId" clId="{C9987B2E-CF4B-422C-B0B9-A42EB769BCC4}" dt="2024-06-23T08:46:27.128" v="225" actId="14100"/>
          <ac:picMkLst>
            <pc:docMk/>
            <pc:sldMk cId="166388962" sldId="281"/>
            <ac:picMk id="9" creationId="{56688EAD-D492-6BB2-F003-ECD206E4E0BC}"/>
          </ac:picMkLst>
        </pc:picChg>
      </pc:sldChg>
      <pc:sldChg chg="addSp delSp modSp new mod">
        <pc:chgData name="Mikael Wallmark" userId="875ead566d909e31" providerId="LiveId" clId="{C9987B2E-CF4B-422C-B0B9-A42EB769BCC4}" dt="2024-06-23T08:51:47.740" v="232" actId="14100"/>
        <pc:sldMkLst>
          <pc:docMk/>
          <pc:sldMk cId="3521068744" sldId="282"/>
        </pc:sldMkLst>
        <pc:spChg chg="del">
          <ac:chgData name="Mikael Wallmark" userId="875ead566d909e31" providerId="LiveId" clId="{C9987B2E-CF4B-422C-B0B9-A42EB769BCC4}" dt="2024-06-23T08:51:23.679" v="226" actId="931"/>
          <ac:spMkLst>
            <pc:docMk/>
            <pc:sldMk cId="3521068744" sldId="282"/>
            <ac:spMk id="3" creationId="{36B23A80-102B-9AEF-638B-AD262DB06338}"/>
          </ac:spMkLst>
        </pc:spChg>
        <pc:picChg chg="add mod">
          <ac:chgData name="Mikael Wallmark" userId="875ead566d909e31" providerId="LiveId" clId="{C9987B2E-CF4B-422C-B0B9-A42EB769BCC4}" dt="2024-06-23T08:51:47.740" v="232" actId="14100"/>
          <ac:picMkLst>
            <pc:docMk/>
            <pc:sldMk cId="3521068744" sldId="282"/>
            <ac:picMk id="5" creationId="{57F5481E-3CBC-159B-9534-798528F201F8}"/>
          </ac:picMkLst>
        </pc:picChg>
      </pc:sldChg>
      <pc:sldChg chg="addSp delSp modSp new mod">
        <pc:chgData name="Mikael Wallmark" userId="875ead566d909e31" providerId="LiveId" clId="{C9987B2E-CF4B-422C-B0B9-A42EB769BCC4}" dt="2024-06-23T08:58:25.444" v="240" actId="14100"/>
        <pc:sldMkLst>
          <pc:docMk/>
          <pc:sldMk cId="3412336179" sldId="283"/>
        </pc:sldMkLst>
        <pc:spChg chg="del">
          <ac:chgData name="Mikael Wallmark" userId="875ead566d909e31" providerId="LiveId" clId="{C9987B2E-CF4B-422C-B0B9-A42EB769BCC4}" dt="2024-06-23T08:58:01.074" v="234" actId="931"/>
          <ac:spMkLst>
            <pc:docMk/>
            <pc:sldMk cId="3412336179" sldId="283"/>
            <ac:spMk id="3" creationId="{7D9E5606-A009-BC84-7567-C5C92A68DF01}"/>
          </ac:spMkLst>
        </pc:spChg>
        <pc:picChg chg="add mod">
          <ac:chgData name="Mikael Wallmark" userId="875ead566d909e31" providerId="LiveId" clId="{C9987B2E-CF4B-422C-B0B9-A42EB769BCC4}" dt="2024-06-23T08:58:25.444" v="240" actId="14100"/>
          <ac:picMkLst>
            <pc:docMk/>
            <pc:sldMk cId="3412336179" sldId="283"/>
            <ac:picMk id="5" creationId="{58605953-73DB-4770-639E-C26BECA96796}"/>
          </ac:picMkLst>
        </pc:picChg>
      </pc:sldChg>
      <pc:sldChg chg="addSp delSp modSp new mod">
        <pc:chgData name="Mikael Wallmark" userId="875ead566d909e31" providerId="LiveId" clId="{C9987B2E-CF4B-422C-B0B9-A42EB769BCC4}" dt="2024-06-23T12:42:29.286" v="297" actId="14100"/>
        <pc:sldMkLst>
          <pc:docMk/>
          <pc:sldMk cId="1530977910" sldId="284"/>
        </pc:sldMkLst>
        <pc:spChg chg="del">
          <ac:chgData name="Mikael Wallmark" userId="875ead566d909e31" providerId="LiveId" clId="{C9987B2E-CF4B-422C-B0B9-A42EB769BCC4}" dt="2024-06-23T09:13:23.391" v="242" actId="931"/>
          <ac:spMkLst>
            <pc:docMk/>
            <pc:sldMk cId="1530977910" sldId="284"/>
            <ac:spMk id="3" creationId="{D3BC493E-9EB4-788B-2379-ED5FAC2CDBAB}"/>
          </ac:spMkLst>
        </pc:spChg>
        <pc:spChg chg="add del mod">
          <ac:chgData name="Mikael Wallmark" userId="875ead566d909e31" providerId="LiveId" clId="{C9987B2E-CF4B-422C-B0B9-A42EB769BCC4}" dt="2024-06-23T12:42:07.304" v="291" actId="931"/>
          <ac:spMkLst>
            <pc:docMk/>
            <pc:sldMk cId="1530977910" sldId="284"/>
            <ac:spMk id="7" creationId="{A1A73DBD-2FE9-8224-67D6-59AEF2F8C6D0}"/>
          </ac:spMkLst>
        </pc:spChg>
        <pc:picChg chg="add del mod">
          <ac:chgData name="Mikael Wallmark" userId="875ead566d909e31" providerId="LiveId" clId="{C9987B2E-CF4B-422C-B0B9-A42EB769BCC4}" dt="2024-06-23T12:41:56.630" v="290" actId="478"/>
          <ac:picMkLst>
            <pc:docMk/>
            <pc:sldMk cId="1530977910" sldId="284"/>
            <ac:picMk id="5" creationId="{0440D22D-4921-D4A8-10A2-22C94D93D264}"/>
          </ac:picMkLst>
        </pc:picChg>
        <pc:picChg chg="add mod">
          <ac:chgData name="Mikael Wallmark" userId="875ead566d909e31" providerId="LiveId" clId="{C9987B2E-CF4B-422C-B0B9-A42EB769BCC4}" dt="2024-06-23T12:42:29.286" v="297" actId="14100"/>
          <ac:picMkLst>
            <pc:docMk/>
            <pc:sldMk cId="1530977910" sldId="284"/>
            <ac:picMk id="9" creationId="{DDDF29BF-9072-90DD-21A6-291996F8BF1B}"/>
          </ac:picMkLst>
        </pc:picChg>
      </pc:sldChg>
      <pc:sldChg chg="addSp delSp modSp new mod">
        <pc:chgData name="Mikael Wallmark" userId="875ead566d909e31" providerId="LiveId" clId="{C9987B2E-CF4B-422C-B0B9-A42EB769BCC4}" dt="2024-06-23T09:53:17.891" v="256" actId="14100"/>
        <pc:sldMkLst>
          <pc:docMk/>
          <pc:sldMk cId="1668156306" sldId="285"/>
        </pc:sldMkLst>
        <pc:spChg chg="del">
          <ac:chgData name="Mikael Wallmark" userId="875ead566d909e31" providerId="LiveId" clId="{C9987B2E-CF4B-422C-B0B9-A42EB769BCC4}" dt="2024-06-23T09:52:53.695" v="250" actId="931"/>
          <ac:spMkLst>
            <pc:docMk/>
            <pc:sldMk cId="1668156306" sldId="285"/>
            <ac:spMk id="3" creationId="{307A8182-47B8-FBEE-B37A-0FD856680C47}"/>
          </ac:spMkLst>
        </pc:spChg>
        <pc:picChg chg="add mod">
          <ac:chgData name="Mikael Wallmark" userId="875ead566d909e31" providerId="LiveId" clId="{C9987B2E-CF4B-422C-B0B9-A42EB769BCC4}" dt="2024-06-23T09:53:17.891" v="256" actId="14100"/>
          <ac:picMkLst>
            <pc:docMk/>
            <pc:sldMk cId="1668156306" sldId="285"/>
            <ac:picMk id="5" creationId="{4C70496E-40A8-1125-7165-875DD8D39984}"/>
          </ac:picMkLst>
        </pc:picChg>
      </pc:sldChg>
      <pc:sldChg chg="addSp delSp modSp new mod">
        <pc:chgData name="Mikael Wallmark" userId="875ead566d909e31" providerId="LiveId" clId="{C9987B2E-CF4B-422C-B0B9-A42EB769BCC4}" dt="2024-06-23T10:00:52.472" v="264" actId="14100"/>
        <pc:sldMkLst>
          <pc:docMk/>
          <pc:sldMk cId="2337845021" sldId="286"/>
        </pc:sldMkLst>
        <pc:spChg chg="del">
          <ac:chgData name="Mikael Wallmark" userId="875ead566d909e31" providerId="LiveId" clId="{C9987B2E-CF4B-422C-B0B9-A42EB769BCC4}" dt="2024-06-23T10:00:31.863" v="258" actId="931"/>
          <ac:spMkLst>
            <pc:docMk/>
            <pc:sldMk cId="2337845021" sldId="286"/>
            <ac:spMk id="3" creationId="{0D0FA690-70D4-36E9-BE05-47248B95A99B}"/>
          </ac:spMkLst>
        </pc:spChg>
        <pc:picChg chg="add mod">
          <ac:chgData name="Mikael Wallmark" userId="875ead566d909e31" providerId="LiveId" clId="{C9987B2E-CF4B-422C-B0B9-A42EB769BCC4}" dt="2024-06-23T10:00:52.472" v="264" actId="14100"/>
          <ac:picMkLst>
            <pc:docMk/>
            <pc:sldMk cId="2337845021" sldId="286"/>
            <ac:picMk id="5" creationId="{602CFBA5-E696-5C23-68C6-001D434A3625}"/>
          </ac:picMkLst>
        </pc:picChg>
      </pc:sldChg>
      <pc:sldChg chg="addSp delSp modSp new mod">
        <pc:chgData name="Mikael Wallmark" userId="875ead566d909e31" providerId="LiveId" clId="{C9987B2E-CF4B-422C-B0B9-A42EB769BCC4}" dt="2024-06-23T10:08:09.402" v="272" actId="14100"/>
        <pc:sldMkLst>
          <pc:docMk/>
          <pc:sldMk cId="3261157129" sldId="287"/>
        </pc:sldMkLst>
        <pc:spChg chg="del">
          <ac:chgData name="Mikael Wallmark" userId="875ead566d909e31" providerId="LiveId" clId="{C9987B2E-CF4B-422C-B0B9-A42EB769BCC4}" dt="2024-06-23T10:07:51.472" v="266" actId="931"/>
          <ac:spMkLst>
            <pc:docMk/>
            <pc:sldMk cId="3261157129" sldId="287"/>
            <ac:spMk id="3" creationId="{C56B35D1-57F9-2271-A939-5EC789BB718D}"/>
          </ac:spMkLst>
        </pc:spChg>
        <pc:picChg chg="add mod">
          <ac:chgData name="Mikael Wallmark" userId="875ead566d909e31" providerId="LiveId" clId="{C9987B2E-CF4B-422C-B0B9-A42EB769BCC4}" dt="2024-06-23T10:08:09.402" v="272" actId="14100"/>
          <ac:picMkLst>
            <pc:docMk/>
            <pc:sldMk cId="3261157129" sldId="287"/>
            <ac:picMk id="5" creationId="{6BAC49F6-09F4-186F-DC5D-F0DE6D3D27DB}"/>
          </ac:picMkLst>
        </pc:picChg>
      </pc:sldChg>
      <pc:sldChg chg="addSp delSp modSp new mod">
        <pc:chgData name="Mikael Wallmark" userId="875ead566d909e31" providerId="LiveId" clId="{C9987B2E-CF4B-422C-B0B9-A42EB769BCC4}" dt="2024-06-23T10:11:57.060" v="280" actId="14100"/>
        <pc:sldMkLst>
          <pc:docMk/>
          <pc:sldMk cId="2428861086" sldId="288"/>
        </pc:sldMkLst>
        <pc:spChg chg="del">
          <ac:chgData name="Mikael Wallmark" userId="875ead566d909e31" providerId="LiveId" clId="{C9987B2E-CF4B-422C-B0B9-A42EB769BCC4}" dt="2024-06-23T10:11:35.614" v="274" actId="931"/>
          <ac:spMkLst>
            <pc:docMk/>
            <pc:sldMk cId="2428861086" sldId="288"/>
            <ac:spMk id="3" creationId="{713345E5-DF53-C0B6-9CE7-7733EFFEF1E5}"/>
          </ac:spMkLst>
        </pc:spChg>
        <pc:picChg chg="add mod">
          <ac:chgData name="Mikael Wallmark" userId="875ead566d909e31" providerId="LiveId" clId="{C9987B2E-CF4B-422C-B0B9-A42EB769BCC4}" dt="2024-06-23T10:11:57.060" v="280" actId="14100"/>
          <ac:picMkLst>
            <pc:docMk/>
            <pc:sldMk cId="2428861086" sldId="288"/>
            <ac:picMk id="5" creationId="{3934C30E-E509-A71E-9E3F-FEDAB2C200D1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1881518749" sldId="289"/>
        </pc:sldMkLst>
      </pc:sldChg>
      <pc:sldChg chg="addSp delSp modSp new mod">
        <pc:chgData name="Mikael Wallmark" userId="875ead566d909e31" providerId="LiveId" clId="{C9987B2E-CF4B-422C-B0B9-A42EB769BCC4}" dt="2024-06-23T12:37:31.598" v="288" actId="14100"/>
        <pc:sldMkLst>
          <pc:docMk/>
          <pc:sldMk cId="2638994093" sldId="289"/>
        </pc:sldMkLst>
        <pc:spChg chg="del">
          <ac:chgData name="Mikael Wallmark" userId="875ead566d909e31" providerId="LiveId" clId="{C9987B2E-CF4B-422C-B0B9-A42EB769BCC4}" dt="2024-06-23T12:37:12.378" v="282" actId="931"/>
          <ac:spMkLst>
            <pc:docMk/>
            <pc:sldMk cId="2638994093" sldId="289"/>
            <ac:spMk id="3" creationId="{E12ECC67-476A-18AA-076F-691ACE2581E6}"/>
          </ac:spMkLst>
        </pc:spChg>
        <pc:picChg chg="add mod">
          <ac:chgData name="Mikael Wallmark" userId="875ead566d909e31" providerId="LiveId" clId="{C9987B2E-CF4B-422C-B0B9-A42EB769BCC4}" dt="2024-06-23T12:37:31.598" v="288" actId="14100"/>
          <ac:picMkLst>
            <pc:docMk/>
            <pc:sldMk cId="2638994093" sldId="289"/>
            <ac:picMk id="5" creationId="{12C1B120-1F1D-3BBA-987C-8E63D21A9BBA}"/>
          </ac:picMkLst>
        </pc:picChg>
      </pc:sldChg>
      <pc:sldChg chg="addSp delSp modSp new add del mod">
        <pc:chgData name="Mikael Wallmark" userId="875ead566d909e31" providerId="LiveId" clId="{C9987B2E-CF4B-422C-B0B9-A42EB769BCC4}" dt="2024-06-23T12:48:02.126" v="308" actId="2696"/>
        <pc:sldMkLst>
          <pc:docMk/>
          <pc:sldMk cId="2473006313" sldId="290"/>
        </pc:sldMkLst>
        <pc:spChg chg="del">
          <ac:chgData name="Mikael Wallmark" userId="875ead566d909e31" providerId="LiveId" clId="{C9987B2E-CF4B-422C-B0B9-A42EB769BCC4}" dt="2024-06-23T12:47:17.018" v="298" actId="931"/>
          <ac:spMkLst>
            <pc:docMk/>
            <pc:sldMk cId="2473006313" sldId="290"/>
            <ac:spMk id="3" creationId="{C710FA4D-DD4D-FAE7-FEF4-EE41A652AAFB}"/>
          </ac:spMkLst>
        </pc:spChg>
        <pc:picChg chg="add mod">
          <ac:chgData name="Mikael Wallmark" userId="875ead566d909e31" providerId="LiveId" clId="{C9987B2E-CF4B-422C-B0B9-A42EB769BCC4}" dt="2024-06-23T12:47:45.968" v="306" actId="14100"/>
          <ac:picMkLst>
            <pc:docMk/>
            <pc:sldMk cId="2473006313" sldId="290"/>
            <ac:picMk id="5" creationId="{2ED8DEFB-F8B0-5B83-4C8F-7D2C810964ED}"/>
          </ac:picMkLst>
        </pc:picChg>
      </pc:sldChg>
      <pc:sldChg chg="del">
        <pc:chgData name="Mikael Wallmark" userId="875ead566d909e31" providerId="LiveId" clId="{C9987B2E-CF4B-422C-B0B9-A42EB769BCC4}" dt="2024-06-21T14:26:35.667" v="0" actId="47"/>
        <pc:sldMkLst>
          <pc:docMk/>
          <pc:sldMk cId="2616070298" sldId="290"/>
        </pc:sldMkLst>
      </pc:sldChg>
      <pc:sldChg chg="addSp delSp modSp new mod">
        <pc:chgData name="Mikael Wallmark" userId="875ead566d909e31" providerId="LiveId" clId="{C9987B2E-CF4B-422C-B0B9-A42EB769BCC4}" dt="2024-06-23T14:32:37.905" v="316" actId="14100"/>
        <pc:sldMkLst>
          <pc:docMk/>
          <pc:sldMk cId="755588757" sldId="291"/>
        </pc:sldMkLst>
        <pc:spChg chg="del">
          <ac:chgData name="Mikael Wallmark" userId="875ead566d909e31" providerId="LiveId" clId="{C9987B2E-CF4B-422C-B0B9-A42EB769BCC4}" dt="2024-06-23T14:32:06.283" v="310" actId="931"/>
          <ac:spMkLst>
            <pc:docMk/>
            <pc:sldMk cId="755588757" sldId="291"/>
            <ac:spMk id="3" creationId="{2746F7D3-67FC-2C5E-7AC6-D3B2E8CAC1E9}"/>
          </ac:spMkLst>
        </pc:spChg>
        <pc:picChg chg="add mod">
          <ac:chgData name="Mikael Wallmark" userId="875ead566d909e31" providerId="LiveId" clId="{C9987B2E-CF4B-422C-B0B9-A42EB769BCC4}" dt="2024-06-23T14:32:37.905" v="316" actId="14100"/>
          <ac:picMkLst>
            <pc:docMk/>
            <pc:sldMk cId="755588757" sldId="291"/>
            <ac:picMk id="5" creationId="{774DC476-2651-944B-C807-DD404CB44095}"/>
          </ac:picMkLst>
        </pc:picChg>
      </pc:sldChg>
      <pc:sldChg chg="addSp delSp modSp new add del mod">
        <pc:chgData name="Mikael Wallmark" userId="875ead566d909e31" providerId="LiveId" clId="{C9987B2E-CF4B-422C-B0B9-A42EB769BCC4}" dt="2024-06-23T14:46:26.812" v="326" actId="2696"/>
        <pc:sldMkLst>
          <pc:docMk/>
          <pc:sldMk cId="2904795684" sldId="292"/>
        </pc:sldMkLst>
        <pc:spChg chg="del">
          <ac:chgData name="Mikael Wallmark" userId="875ead566d909e31" providerId="LiveId" clId="{C9987B2E-CF4B-422C-B0B9-A42EB769BCC4}" dt="2024-06-23T14:45:50.104" v="318" actId="931"/>
          <ac:spMkLst>
            <pc:docMk/>
            <pc:sldMk cId="2904795684" sldId="292"/>
            <ac:spMk id="3" creationId="{9252F1D0-BAA8-60E3-36AD-168D0F5B7AA0}"/>
          </ac:spMkLst>
        </pc:spChg>
        <pc:picChg chg="add mod">
          <ac:chgData name="Mikael Wallmark" userId="875ead566d909e31" providerId="LiveId" clId="{C9987B2E-CF4B-422C-B0B9-A42EB769BCC4}" dt="2024-06-23T14:46:11.897" v="324" actId="14100"/>
          <ac:picMkLst>
            <pc:docMk/>
            <pc:sldMk cId="2904795684" sldId="292"/>
            <ac:picMk id="5" creationId="{081417F8-69EA-2F2C-78DF-BEE3FFAA0979}"/>
          </ac:picMkLst>
        </pc:picChg>
      </pc:sldChg>
      <pc:sldChg chg="new del">
        <pc:chgData name="Mikael Wallmark" userId="875ead566d909e31" providerId="LiveId" clId="{C9987B2E-CF4B-422C-B0B9-A42EB769BCC4}" dt="2024-06-23T14:46:38.161" v="328" actId="47"/>
        <pc:sldMkLst>
          <pc:docMk/>
          <pc:sldMk cId="1092931179" sldId="293"/>
        </pc:sldMkLst>
      </pc:sldChg>
      <pc:sldChg chg="addSp delSp modSp new mod">
        <pc:chgData name="Mikael Wallmark" userId="875ead566d909e31" providerId="LiveId" clId="{C9987B2E-CF4B-422C-B0B9-A42EB769BCC4}" dt="2024-06-23T15:01:30.695" v="344" actId="14100"/>
        <pc:sldMkLst>
          <pc:docMk/>
          <pc:sldMk cId="1908957115" sldId="293"/>
        </pc:sldMkLst>
        <pc:spChg chg="del">
          <ac:chgData name="Mikael Wallmark" userId="875ead566d909e31" providerId="LiveId" clId="{C9987B2E-CF4B-422C-B0B9-A42EB769BCC4}" dt="2024-06-23T14:55:12.693" v="330" actId="931"/>
          <ac:spMkLst>
            <pc:docMk/>
            <pc:sldMk cId="1908957115" sldId="293"/>
            <ac:spMk id="3" creationId="{E5AC065A-EAFA-C9B6-0BB4-ED8454FD22ED}"/>
          </ac:spMkLst>
        </pc:spChg>
        <pc:spChg chg="add del mod">
          <ac:chgData name="Mikael Wallmark" userId="875ead566d909e31" providerId="LiveId" clId="{C9987B2E-CF4B-422C-B0B9-A42EB769BCC4}" dt="2024-06-23T15:01:05.195" v="338" actId="931"/>
          <ac:spMkLst>
            <pc:docMk/>
            <pc:sldMk cId="1908957115" sldId="293"/>
            <ac:spMk id="7" creationId="{5AC6BCAB-FF88-1520-F483-472BCDDB21E6}"/>
          </ac:spMkLst>
        </pc:spChg>
        <pc:picChg chg="add del mod">
          <ac:chgData name="Mikael Wallmark" userId="875ead566d909e31" providerId="LiveId" clId="{C9987B2E-CF4B-422C-B0B9-A42EB769BCC4}" dt="2024-06-23T15:00:55.529" v="337" actId="478"/>
          <ac:picMkLst>
            <pc:docMk/>
            <pc:sldMk cId="1908957115" sldId="293"/>
            <ac:picMk id="5" creationId="{022D7859-B44D-6055-BE0A-A80DCFB4A030}"/>
          </ac:picMkLst>
        </pc:picChg>
        <pc:picChg chg="add mod">
          <ac:chgData name="Mikael Wallmark" userId="875ead566d909e31" providerId="LiveId" clId="{C9987B2E-CF4B-422C-B0B9-A42EB769BCC4}" dt="2024-06-23T15:01:30.695" v="344" actId="14100"/>
          <ac:picMkLst>
            <pc:docMk/>
            <pc:sldMk cId="1908957115" sldId="293"/>
            <ac:picMk id="9" creationId="{E671A954-73F2-5DBB-EF15-0720B9E5769C}"/>
          </ac:picMkLst>
        </pc:picChg>
      </pc:sldChg>
      <pc:sldChg chg="addSp delSp modSp new mod">
        <pc:chgData name="Mikael Wallmark" userId="875ead566d909e31" providerId="LiveId" clId="{C9987B2E-CF4B-422C-B0B9-A42EB769BCC4}" dt="2024-06-23T15:14:52.243" v="352" actId="14100"/>
        <pc:sldMkLst>
          <pc:docMk/>
          <pc:sldMk cId="2942743864" sldId="294"/>
        </pc:sldMkLst>
        <pc:spChg chg="del">
          <ac:chgData name="Mikael Wallmark" userId="875ead566d909e31" providerId="LiveId" clId="{C9987B2E-CF4B-422C-B0B9-A42EB769BCC4}" dt="2024-06-23T15:14:29.300" v="346" actId="931"/>
          <ac:spMkLst>
            <pc:docMk/>
            <pc:sldMk cId="2942743864" sldId="294"/>
            <ac:spMk id="3" creationId="{B8770569-F229-C259-288B-0CEB286C5936}"/>
          </ac:spMkLst>
        </pc:spChg>
        <pc:picChg chg="add mod">
          <ac:chgData name="Mikael Wallmark" userId="875ead566d909e31" providerId="LiveId" clId="{C9987B2E-CF4B-422C-B0B9-A42EB769BCC4}" dt="2024-06-23T15:14:52.243" v="352" actId="14100"/>
          <ac:picMkLst>
            <pc:docMk/>
            <pc:sldMk cId="2942743864" sldId="294"/>
            <ac:picMk id="5" creationId="{EA4B407E-2F71-5A2E-839D-072520774334}"/>
          </ac:picMkLst>
        </pc:picChg>
      </pc:sldChg>
      <pc:sldChg chg="addSp delSp modSp new mod">
        <pc:chgData name="Mikael Wallmark" userId="875ead566d909e31" providerId="LiveId" clId="{C9987B2E-CF4B-422C-B0B9-A42EB769BCC4}" dt="2024-06-23T15:36:38.716" v="361" actId="14100"/>
        <pc:sldMkLst>
          <pc:docMk/>
          <pc:sldMk cId="3008716847" sldId="295"/>
        </pc:sldMkLst>
        <pc:spChg chg="del">
          <ac:chgData name="Mikael Wallmark" userId="875ead566d909e31" providerId="LiveId" clId="{C9987B2E-CF4B-422C-B0B9-A42EB769BCC4}" dt="2024-06-23T15:36:16.814" v="355" actId="931"/>
          <ac:spMkLst>
            <pc:docMk/>
            <pc:sldMk cId="3008716847" sldId="295"/>
            <ac:spMk id="3" creationId="{13C871E1-22C3-FE5D-0960-2A1FE6CDCE69}"/>
          </ac:spMkLst>
        </pc:spChg>
        <pc:picChg chg="add mod">
          <ac:chgData name="Mikael Wallmark" userId="875ead566d909e31" providerId="LiveId" clId="{C9987B2E-CF4B-422C-B0B9-A42EB769BCC4}" dt="2024-06-23T15:36:38.716" v="361" actId="14100"/>
          <ac:picMkLst>
            <pc:docMk/>
            <pc:sldMk cId="3008716847" sldId="295"/>
            <ac:picMk id="5" creationId="{0E9825D3-35B5-310F-71D3-AC2715C763F3}"/>
          </ac:picMkLst>
        </pc:picChg>
      </pc:sldChg>
      <pc:sldChg chg="addSp delSp modSp new mod">
        <pc:chgData name="Mikael Wallmark" userId="875ead566d909e31" providerId="LiveId" clId="{C9987B2E-CF4B-422C-B0B9-A42EB769BCC4}" dt="2024-06-23T15:41:09.374" v="368" actId="14100"/>
        <pc:sldMkLst>
          <pc:docMk/>
          <pc:sldMk cId="3963590069" sldId="296"/>
        </pc:sldMkLst>
        <pc:spChg chg="del">
          <ac:chgData name="Mikael Wallmark" userId="875ead566d909e31" providerId="LiveId" clId="{C9987B2E-CF4B-422C-B0B9-A42EB769BCC4}" dt="2024-06-23T15:40:47.235" v="362" actId="931"/>
          <ac:spMkLst>
            <pc:docMk/>
            <pc:sldMk cId="3963590069" sldId="296"/>
            <ac:spMk id="3" creationId="{7B4643FE-62AE-7195-C757-C25819D51FA6}"/>
          </ac:spMkLst>
        </pc:spChg>
        <pc:picChg chg="add mod">
          <ac:chgData name="Mikael Wallmark" userId="875ead566d909e31" providerId="LiveId" clId="{C9987B2E-CF4B-422C-B0B9-A42EB769BCC4}" dt="2024-06-23T15:41:09.374" v="368" actId="14100"/>
          <ac:picMkLst>
            <pc:docMk/>
            <pc:sldMk cId="3963590069" sldId="296"/>
            <ac:picMk id="5" creationId="{22C0C733-157E-B730-7430-5E8E074869E1}"/>
          </ac:picMkLst>
        </pc:picChg>
      </pc:sldChg>
      <pc:sldChg chg="addSp delSp modSp new mod">
        <pc:chgData name="Mikael Wallmark" userId="875ead566d909e31" providerId="LiveId" clId="{C9987B2E-CF4B-422C-B0B9-A42EB769BCC4}" dt="2024-06-23T17:10:38.772" v="376" actId="14100"/>
        <pc:sldMkLst>
          <pc:docMk/>
          <pc:sldMk cId="941374649" sldId="297"/>
        </pc:sldMkLst>
        <pc:spChg chg="del">
          <ac:chgData name="Mikael Wallmark" userId="875ead566d909e31" providerId="LiveId" clId="{C9987B2E-CF4B-422C-B0B9-A42EB769BCC4}" dt="2024-06-23T17:10:17.542" v="370" actId="931"/>
          <ac:spMkLst>
            <pc:docMk/>
            <pc:sldMk cId="941374649" sldId="297"/>
            <ac:spMk id="3" creationId="{7A067532-5A33-DA15-45B6-88955D8010D6}"/>
          </ac:spMkLst>
        </pc:spChg>
        <pc:picChg chg="add mod">
          <ac:chgData name="Mikael Wallmark" userId="875ead566d909e31" providerId="LiveId" clId="{C9987B2E-CF4B-422C-B0B9-A42EB769BCC4}" dt="2024-06-23T17:10:38.772" v="376" actId="14100"/>
          <ac:picMkLst>
            <pc:docMk/>
            <pc:sldMk cId="941374649" sldId="297"/>
            <ac:picMk id="5" creationId="{9ACBD069-6B06-1F12-7555-04AE82910B25}"/>
          </ac:picMkLst>
        </pc:picChg>
      </pc:sldChg>
      <pc:sldChg chg="addSp delSp modSp new mod">
        <pc:chgData name="Mikael Wallmark" userId="875ead566d909e31" providerId="LiveId" clId="{C9987B2E-CF4B-422C-B0B9-A42EB769BCC4}" dt="2024-06-23T17:14:21.064" v="384" actId="14100"/>
        <pc:sldMkLst>
          <pc:docMk/>
          <pc:sldMk cId="3551675116" sldId="298"/>
        </pc:sldMkLst>
        <pc:spChg chg="del">
          <ac:chgData name="Mikael Wallmark" userId="875ead566d909e31" providerId="LiveId" clId="{C9987B2E-CF4B-422C-B0B9-A42EB769BCC4}" dt="2024-06-23T17:14:01.462" v="378" actId="931"/>
          <ac:spMkLst>
            <pc:docMk/>
            <pc:sldMk cId="3551675116" sldId="298"/>
            <ac:spMk id="3" creationId="{B2AE804C-DF61-1FD7-41C4-754E988BF2E7}"/>
          </ac:spMkLst>
        </pc:spChg>
        <pc:picChg chg="add mod">
          <ac:chgData name="Mikael Wallmark" userId="875ead566d909e31" providerId="LiveId" clId="{C9987B2E-CF4B-422C-B0B9-A42EB769BCC4}" dt="2024-06-23T17:14:21.064" v="384" actId="14100"/>
          <ac:picMkLst>
            <pc:docMk/>
            <pc:sldMk cId="3551675116" sldId="298"/>
            <ac:picMk id="5" creationId="{DE81C78B-2116-B560-9B7A-AFC307EE27B7}"/>
          </ac:picMkLst>
        </pc:picChg>
      </pc:sldChg>
      <pc:sldChg chg="addSp delSp modSp new mod">
        <pc:chgData name="Mikael Wallmark" userId="875ead566d909e31" providerId="LiveId" clId="{C9987B2E-CF4B-422C-B0B9-A42EB769BCC4}" dt="2024-06-23T17:41:46.245" v="392" actId="14100"/>
        <pc:sldMkLst>
          <pc:docMk/>
          <pc:sldMk cId="3362039150" sldId="299"/>
        </pc:sldMkLst>
        <pc:spChg chg="del">
          <ac:chgData name="Mikael Wallmark" userId="875ead566d909e31" providerId="LiveId" clId="{C9987B2E-CF4B-422C-B0B9-A42EB769BCC4}" dt="2024-06-23T17:41:12.066" v="386" actId="931"/>
          <ac:spMkLst>
            <pc:docMk/>
            <pc:sldMk cId="3362039150" sldId="299"/>
            <ac:spMk id="3" creationId="{FC223F97-5A30-B5EA-FDD7-A06AC1FFD217}"/>
          </ac:spMkLst>
        </pc:spChg>
        <pc:picChg chg="add mod">
          <ac:chgData name="Mikael Wallmark" userId="875ead566d909e31" providerId="LiveId" clId="{C9987B2E-CF4B-422C-B0B9-A42EB769BCC4}" dt="2024-06-23T17:41:46.245" v="392" actId="14100"/>
          <ac:picMkLst>
            <pc:docMk/>
            <pc:sldMk cId="3362039150" sldId="299"/>
            <ac:picMk id="5" creationId="{7CE637A4-A04E-1DE9-759D-33DA40571F4C}"/>
          </ac:picMkLst>
        </pc:picChg>
      </pc:sldChg>
      <pc:sldChg chg="addSp delSp modSp new mod">
        <pc:chgData name="Mikael Wallmark" userId="875ead566d909e31" providerId="LiveId" clId="{C9987B2E-CF4B-422C-B0B9-A42EB769BCC4}" dt="2024-06-23T17:54:17.476" v="400" actId="14100"/>
        <pc:sldMkLst>
          <pc:docMk/>
          <pc:sldMk cId="1745195298" sldId="300"/>
        </pc:sldMkLst>
        <pc:spChg chg="del">
          <ac:chgData name="Mikael Wallmark" userId="875ead566d909e31" providerId="LiveId" clId="{C9987B2E-CF4B-422C-B0B9-A42EB769BCC4}" dt="2024-06-23T17:53:56.711" v="394" actId="931"/>
          <ac:spMkLst>
            <pc:docMk/>
            <pc:sldMk cId="1745195298" sldId="300"/>
            <ac:spMk id="3" creationId="{8B48AFBB-FC95-3848-11B6-DB9BFFE8F8B6}"/>
          </ac:spMkLst>
        </pc:spChg>
        <pc:picChg chg="add mod">
          <ac:chgData name="Mikael Wallmark" userId="875ead566d909e31" providerId="LiveId" clId="{C9987B2E-CF4B-422C-B0B9-A42EB769BCC4}" dt="2024-06-23T17:54:17.476" v="400" actId="14100"/>
          <ac:picMkLst>
            <pc:docMk/>
            <pc:sldMk cId="1745195298" sldId="300"/>
            <ac:picMk id="5" creationId="{617B93DE-4171-6E8D-B287-8BBAD2F5F277}"/>
          </ac:picMkLst>
        </pc:picChg>
      </pc:sldChg>
      <pc:sldChg chg="addSp delSp modSp new mod">
        <pc:chgData name="Mikael Wallmark" userId="875ead566d909e31" providerId="LiveId" clId="{C9987B2E-CF4B-422C-B0B9-A42EB769BCC4}" dt="2024-06-23T18:03:30.671" v="409" actId="14100"/>
        <pc:sldMkLst>
          <pc:docMk/>
          <pc:sldMk cId="1595159136" sldId="301"/>
        </pc:sldMkLst>
        <pc:spChg chg="del">
          <ac:chgData name="Mikael Wallmark" userId="875ead566d909e31" providerId="LiveId" clId="{C9987B2E-CF4B-422C-B0B9-A42EB769BCC4}" dt="2024-06-23T18:03:08.166" v="402" actId="931"/>
          <ac:spMkLst>
            <pc:docMk/>
            <pc:sldMk cId="1595159136" sldId="301"/>
            <ac:spMk id="3" creationId="{DF25DF0E-1405-AF25-D003-62DC5A948C6E}"/>
          </ac:spMkLst>
        </pc:spChg>
        <pc:picChg chg="add mod">
          <ac:chgData name="Mikael Wallmark" userId="875ead566d909e31" providerId="LiveId" clId="{C9987B2E-CF4B-422C-B0B9-A42EB769BCC4}" dt="2024-06-23T18:03:30.671" v="409" actId="14100"/>
          <ac:picMkLst>
            <pc:docMk/>
            <pc:sldMk cId="1595159136" sldId="301"/>
            <ac:picMk id="5" creationId="{6FB38D6C-5A68-0439-CCEA-ACD3BCCB7335}"/>
          </ac:picMkLst>
        </pc:picChg>
      </pc:sldChg>
      <pc:sldChg chg="addSp delSp modSp new mod">
        <pc:chgData name="Mikael Wallmark" userId="875ead566d909e31" providerId="LiveId" clId="{C9987B2E-CF4B-422C-B0B9-A42EB769BCC4}" dt="2024-06-24T06:59:24.286" v="417" actId="14100"/>
        <pc:sldMkLst>
          <pc:docMk/>
          <pc:sldMk cId="2741786400" sldId="302"/>
        </pc:sldMkLst>
        <pc:spChg chg="del">
          <ac:chgData name="Mikael Wallmark" userId="875ead566d909e31" providerId="LiveId" clId="{C9987B2E-CF4B-422C-B0B9-A42EB769BCC4}" dt="2024-06-24T06:58:59.242" v="411" actId="931"/>
          <ac:spMkLst>
            <pc:docMk/>
            <pc:sldMk cId="2741786400" sldId="302"/>
            <ac:spMk id="3" creationId="{AF2770F4-483E-478D-0A03-5CBB45C5BAE0}"/>
          </ac:spMkLst>
        </pc:spChg>
        <pc:picChg chg="add mod">
          <ac:chgData name="Mikael Wallmark" userId="875ead566d909e31" providerId="LiveId" clId="{C9987B2E-CF4B-422C-B0B9-A42EB769BCC4}" dt="2024-06-24T06:59:24.286" v="417" actId="14100"/>
          <ac:picMkLst>
            <pc:docMk/>
            <pc:sldMk cId="2741786400" sldId="302"/>
            <ac:picMk id="5" creationId="{A6E4BF42-A64D-C5F1-46C4-C95A1CEB8AA0}"/>
          </ac:picMkLst>
        </pc:picChg>
      </pc:sldChg>
      <pc:sldChg chg="addSp delSp modSp new mod">
        <pc:chgData name="Mikael Wallmark" userId="875ead566d909e31" providerId="LiveId" clId="{C9987B2E-CF4B-422C-B0B9-A42EB769BCC4}" dt="2024-06-24T07:11:25.814" v="425" actId="14100"/>
        <pc:sldMkLst>
          <pc:docMk/>
          <pc:sldMk cId="1734506406" sldId="303"/>
        </pc:sldMkLst>
        <pc:spChg chg="del">
          <ac:chgData name="Mikael Wallmark" userId="875ead566d909e31" providerId="LiveId" clId="{C9987B2E-CF4B-422C-B0B9-A42EB769BCC4}" dt="2024-06-24T07:11:06.003" v="419" actId="931"/>
          <ac:spMkLst>
            <pc:docMk/>
            <pc:sldMk cId="1734506406" sldId="303"/>
            <ac:spMk id="3" creationId="{BDB5B426-F97A-3BCD-33AA-996B26F3AA5C}"/>
          </ac:spMkLst>
        </pc:spChg>
        <pc:picChg chg="add mod">
          <ac:chgData name="Mikael Wallmark" userId="875ead566d909e31" providerId="LiveId" clId="{C9987B2E-CF4B-422C-B0B9-A42EB769BCC4}" dt="2024-06-24T07:11:25.814" v="425" actId="14100"/>
          <ac:picMkLst>
            <pc:docMk/>
            <pc:sldMk cId="1734506406" sldId="303"/>
            <ac:picMk id="5" creationId="{F19FBAEA-26A1-DD79-D0B4-0D96FE845E3D}"/>
          </ac:picMkLst>
        </pc:picChg>
      </pc:sldChg>
      <pc:sldChg chg="addSp delSp modSp new mod">
        <pc:chgData name="Mikael Wallmark" userId="875ead566d909e31" providerId="LiveId" clId="{C9987B2E-CF4B-422C-B0B9-A42EB769BCC4}" dt="2024-06-24T07:35:21.991" v="433" actId="14100"/>
        <pc:sldMkLst>
          <pc:docMk/>
          <pc:sldMk cId="545176703" sldId="304"/>
        </pc:sldMkLst>
        <pc:spChg chg="del">
          <ac:chgData name="Mikael Wallmark" userId="875ead566d909e31" providerId="LiveId" clId="{C9987B2E-CF4B-422C-B0B9-A42EB769BCC4}" dt="2024-06-24T07:34:54.416" v="427" actId="931"/>
          <ac:spMkLst>
            <pc:docMk/>
            <pc:sldMk cId="545176703" sldId="304"/>
            <ac:spMk id="3" creationId="{2ADC2398-5AC5-0ED6-F402-04503C679C80}"/>
          </ac:spMkLst>
        </pc:spChg>
        <pc:picChg chg="add mod">
          <ac:chgData name="Mikael Wallmark" userId="875ead566d909e31" providerId="LiveId" clId="{C9987B2E-CF4B-422C-B0B9-A42EB769BCC4}" dt="2024-06-24T07:35:21.991" v="433" actId="14100"/>
          <ac:picMkLst>
            <pc:docMk/>
            <pc:sldMk cId="545176703" sldId="304"/>
            <ac:picMk id="5" creationId="{877D31DA-6ECE-9F30-BFC8-5B31AA07FB3D}"/>
          </ac:picMkLst>
        </pc:picChg>
      </pc:sldChg>
      <pc:sldChg chg="addSp delSp modSp new mod">
        <pc:chgData name="Mikael Wallmark" userId="875ead566d909e31" providerId="LiveId" clId="{C9987B2E-CF4B-422C-B0B9-A42EB769BCC4}" dt="2024-06-24T12:15:26.259" v="531" actId="14100"/>
        <pc:sldMkLst>
          <pc:docMk/>
          <pc:sldMk cId="2585337950" sldId="305"/>
        </pc:sldMkLst>
        <pc:spChg chg="del">
          <ac:chgData name="Mikael Wallmark" userId="875ead566d909e31" providerId="LiveId" clId="{C9987B2E-CF4B-422C-B0B9-A42EB769BCC4}" dt="2024-06-24T08:15:45.049" v="435" actId="931"/>
          <ac:spMkLst>
            <pc:docMk/>
            <pc:sldMk cId="2585337950" sldId="305"/>
            <ac:spMk id="3" creationId="{E03E355E-5A87-5F63-1EBB-C9E08E900168}"/>
          </ac:spMkLst>
        </pc:spChg>
        <pc:spChg chg="add del mod">
          <ac:chgData name="Mikael Wallmark" userId="875ead566d909e31" providerId="LiveId" clId="{C9987B2E-CF4B-422C-B0B9-A42EB769BCC4}" dt="2024-06-24T12:15:06.363" v="525" actId="931"/>
          <ac:spMkLst>
            <pc:docMk/>
            <pc:sldMk cId="2585337950" sldId="305"/>
            <ac:spMk id="7" creationId="{E9EB5036-DA2E-0DD7-2E8A-30088963EC86}"/>
          </ac:spMkLst>
        </pc:spChg>
        <pc:picChg chg="add del mod">
          <ac:chgData name="Mikael Wallmark" userId="875ead566d909e31" providerId="LiveId" clId="{C9987B2E-CF4B-422C-B0B9-A42EB769BCC4}" dt="2024-06-24T12:13:33.751" v="524" actId="478"/>
          <ac:picMkLst>
            <pc:docMk/>
            <pc:sldMk cId="2585337950" sldId="305"/>
            <ac:picMk id="5" creationId="{4EE2ED1A-1E11-69B1-2761-BC55DBC908EE}"/>
          </ac:picMkLst>
        </pc:picChg>
        <pc:picChg chg="add mod">
          <ac:chgData name="Mikael Wallmark" userId="875ead566d909e31" providerId="LiveId" clId="{C9987B2E-CF4B-422C-B0B9-A42EB769BCC4}" dt="2024-06-24T12:15:26.259" v="531" actId="14100"/>
          <ac:picMkLst>
            <pc:docMk/>
            <pc:sldMk cId="2585337950" sldId="305"/>
            <ac:picMk id="9" creationId="{EEFBA62A-C1B4-4A1A-D6D1-6D778FB61219}"/>
          </ac:picMkLst>
        </pc:picChg>
      </pc:sldChg>
      <pc:sldChg chg="addSp delSp modSp new mod">
        <pc:chgData name="Mikael Wallmark" userId="875ead566d909e31" providerId="LiveId" clId="{C9987B2E-CF4B-422C-B0B9-A42EB769BCC4}" dt="2024-06-24T08:25:53.774" v="449" actId="14100"/>
        <pc:sldMkLst>
          <pc:docMk/>
          <pc:sldMk cId="535100941" sldId="306"/>
        </pc:sldMkLst>
        <pc:spChg chg="del">
          <ac:chgData name="Mikael Wallmark" userId="875ead566d909e31" providerId="LiveId" clId="{C9987B2E-CF4B-422C-B0B9-A42EB769BCC4}" dt="2024-06-24T08:25:33.268" v="443" actId="931"/>
          <ac:spMkLst>
            <pc:docMk/>
            <pc:sldMk cId="535100941" sldId="306"/>
            <ac:spMk id="3" creationId="{CBA8609D-51C2-E5E2-9242-C1BD5F6F3275}"/>
          </ac:spMkLst>
        </pc:spChg>
        <pc:picChg chg="add mod">
          <ac:chgData name="Mikael Wallmark" userId="875ead566d909e31" providerId="LiveId" clId="{C9987B2E-CF4B-422C-B0B9-A42EB769BCC4}" dt="2024-06-24T08:25:53.774" v="449" actId="14100"/>
          <ac:picMkLst>
            <pc:docMk/>
            <pc:sldMk cId="535100941" sldId="306"/>
            <ac:picMk id="5" creationId="{69AE8639-3B8C-542B-43C6-61BB26D7BDB1}"/>
          </ac:picMkLst>
        </pc:picChg>
      </pc:sldChg>
      <pc:sldChg chg="addSp delSp modSp new del mod">
        <pc:chgData name="Mikael Wallmark" userId="875ead566d909e31" providerId="LiveId" clId="{C9987B2E-CF4B-422C-B0B9-A42EB769BCC4}" dt="2024-06-24T12:15:47.421" v="532" actId="47"/>
        <pc:sldMkLst>
          <pc:docMk/>
          <pc:sldMk cId="40510290" sldId="307"/>
        </pc:sldMkLst>
        <pc:spChg chg="del">
          <ac:chgData name="Mikael Wallmark" userId="875ead566d909e31" providerId="LiveId" clId="{C9987B2E-CF4B-422C-B0B9-A42EB769BCC4}" dt="2024-06-24T08:34:02.253" v="451" actId="931"/>
          <ac:spMkLst>
            <pc:docMk/>
            <pc:sldMk cId="40510290" sldId="307"/>
            <ac:spMk id="3" creationId="{1BEA02BD-8215-CED0-CF6E-7B25C75B2F1F}"/>
          </ac:spMkLst>
        </pc:spChg>
        <pc:picChg chg="add mod">
          <ac:chgData name="Mikael Wallmark" userId="875ead566d909e31" providerId="LiveId" clId="{C9987B2E-CF4B-422C-B0B9-A42EB769BCC4}" dt="2024-06-24T08:34:23.483" v="457" actId="14100"/>
          <ac:picMkLst>
            <pc:docMk/>
            <pc:sldMk cId="40510290" sldId="307"/>
            <ac:picMk id="5" creationId="{E01EDFF5-8FD9-C497-3FAD-8CBEA0B55BE4}"/>
          </ac:picMkLst>
        </pc:picChg>
      </pc:sldChg>
      <pc:sldChg chg="addSp delSp modSp new mod">
        <pc:chgData name="Mikael Wallmark" userId="875ead566d909e31" providerId="LiveId" clId="{C9987B2E-CF4B-422C-B0B9-A42EB769BCC4}" dt="2024-06-24T12:20:13.567" v="540" actId="14100"/>
        <pc:sldMkLst>
          <pc:docMk/>
          <pc:sldMk cId="1348945669" sldId="308"/>
        </pc:sldMkLst>
        <pc:spChg chg="del">
          <ac:chgData name="Mikael Wallmark" userId="875ead566d909e31" providerId="LiveId" clId="{C9987B2E-CF4B-422C-B0B9-A42EB769BCC4}" dt="2024-06-24T08:46:08.653" v="459" actId="931"/>
          <ac:spMkLst>
            <pc:docMk/>
            <pc:sldMk cId="1348945669" sldId="308"/>
            <ac:spMk id="3" creationId="{C4B75803-F6CA-2069-5FED-751CC011DE30}"/>
          </ac:spMkLst>
        </pc:spChg>
        <pc:spChg chg="add del mod">
          <ac:chgData name="Mikael Wallmark" userId="875ead566d909e31" providerId="LiveId" clId="{C9987B2E-CF4B-422C-B0B9-A42EB769BCC4}" dt="2024-06-24T12:10:56.107" v="517" actId="931"/>
          <ac:spMkLst>
            <pc:docMk/>
            <pc:sldMk cId="1348945669" sldId="308"/>
            <ac:spMk id="7" creationId="{1C102F6B-00B7-2179-5A95-04E6C9525147}"/>
          </ac:spMkLst>
        </pc:spChg>
        <pc:spChg chg="add del mod">
          <ac:chgData name="Mikael Wallmark" userId="875ead566d909e31" providerId="LiveId" clId="{C9987B2E-CF4B-422C-B0B9-A42EB769BCC4}" dt="2024-06-24T12:19:54.104" v="534" actId="931"/>
          <ac:spMkLst>
            <pc:docMk/>
            <pc:sldMk cId="1348945669" sldId="308"/>
            <ac:spMk id="11" creationId="{056ED393-CC1E-B479-9177-21D32438294A}"/>
          </ac:spMkLst>
        </pc:spChg>
        <pc:picChg chg="add del mod">
          <ac:chgData name="Mikael Wallmark" userId="875ead566d909e31" providerId="LiveId" clId="{C9987B2E-CF4B-422C-B0B9-A42EB769BCC4}" dt="2024-06-24T12:10:39.518" v="516" actId="478"/>
          <ac:picMkLst>
            <pc:docMk/>
            <pc:sldMk cId="1348945669" sldId="308"/>
            <ac:picMk id="5" creationId="{BCD29586-7A30-205F-EE03-675BB9A05BD5}"/>
          </ac:picMkLst>
        </pc:picChg>
        <pc:picChg chg="add del mod">
          <ac:chgData name="Mikael Wallmark" userId="875ead566d909e31" providerId="LiveId" clId="{C9987B2E-CF4B-422C-B0B9-A42EB769BCC4}" dt="2024-06-24T12:17:54.750" v="533" actId="478"/>
          <ac:picMkLst>
            <pc:docMk/>
            <pc:sldMk cId="1348945669" sldId="308"/>
            <ac:picMk id="9" creationId="{5E0C97D4-5700-2F00-EFB5-524777BF81F9}"/>
          </ac:picMkLst>
        </pc:picChg>
        <pc:picChg chg="add mod">
          <ac:chgData name="Mikael Wallmark" userId="875ead566d909e31" providerId="LiveId" clId="{C9987B2E-CF4B-422C-B0B9-A42EB769BCC4}" dt="2024-06-24T12:20:13.567" v="540" actId="14100"/>
          <ac:picMkLst>
            <pc:docMk/>
            <pc:sldMk cId="1348945669" sldId="308"/>
            <ac:picMk id="13" creationId="{6683674C-375C-05A1-1993-0D00F63E65FA}"/>
          </ac:picMkLst>
        </pc:picChg>
      </pc:sldChg>
      <pc:sldChg chg="addSp delSp modSp new mod">
        <pc:chgData name="Mikael Wallmark" userId="875ead566d909e31" providerId="LiveId" clId="{C9987B2E-CF4B-422C-B0B9-A42EB769BCC4}" dt="2024-06-24T12:22:56.119" v="548" actId="14100"/>
        <pc:sldMkLst>
          <pc:docMk/>
          <pc:sldMk cId="398340919" sldId="309"/>
        </pc:sldMkLst>
        <pc:spChg chg="del">
          <ac:chgData name="Mikael Wallmark" userId="875ead566d909e31" providerId="LiveId" clId="{C9987B2E-CF4B-422C-B0B9-A42EB769BCC4}" dt="2024-06-24T09:26:09.759" v="467" actId="931"/>
          <ac:spMkLst>
            <pc:docMk/>
            <pc:sldMk cId="398340919" sldId="309"/>
            <ac:spMk id="3" creationId="{009780A2-B01B-9A53-C9C3-752F77E15003}"/>
          </ac:spMkLst>
        </pc:spChg>
        <pc:spChg chg="add del mod">
          <ac:chgData name="Mikael Wallmark" userId="875ead566d909e31" providerId="LiveId" clId="{C9987B2E-CF4B-422C-B0B9-A42EB769BCC4}" dt="2024-06-24T12:22:37.954" v="542" actId="931"/>
          <ac:spMkLst>
            <pc:docMk/>
            <pc:sldMk cId="398340919" sldId="309"/>
            <ac:spMk id="7" creationId="{B6A7CB20-961E-58CE-3D30-6402AFA419BE}"/>
          </ac:spMkLst>
        </pc:spChg>
        <pc:picChg chg="add del mod">
          <ac:chgData name="Mikael Wallmark" userId="875ead566d909e31" providerId="LiveId" clId="{C9987B2E-CF4B-422C-B0B9-A42EB769BCC4}" dt="2024-06-24T12:22:25.574" v="541" actId="478"/>
          <ac:picMkLst>
            <pc:docMk/>
            <pc:sldMk cId="398340919" sldId="309"/>
            <ac:picMk id="5" creationId="{CC1516FF-1CD4-F071-6AF6-29796B1E4EA0}"/>
          </ac:picMkLst>
        </pc:picChg>
        <pc:picChg chg="add mod">
          <ac:chgData name="Mikael Wallmark" userId="875ead566d909e31" providerId="LiveId" clId="{C9987B2E-CF4B-422C-B0B9-A42EB769BCC4}" dt="2024-06-24T12:22:56.119" v="548" actId="14100"/>
          <ac:picMkLst>
            <pc:docMk/>
            <pc:sldMk cId="398340919" sldId="309"/>
            <ac:picMk id="9" creationId="{982E4DC7-1BBF-5EC3-6A83-47E75E80B5AF}"/>
          </ac:picMkLst>
        </pc:picChg>
      </pc:sldChg>
      <pc:sldChg chg="addSp delSp modSp new mod">
        <pc:chgData name="Mikael Wallmark" userId="875ead566d909e31" providerId="LiveId" clId="{C9987B2E-CF4B-422C-B0B9-A42EB769BCC4}" dt="2024-06-24T12:25:19.885" v="556" actId="14100"/>
        <pc:sldMkLst>
          <pc:docMk/>
          <pc:sldMk cId="1100768211" sldId="310"/>
        </pc:sldMkLst>
        <pc:spChg chg="del">
          <ac:chgData name="Mikael Wallmark" userId="875ead566d909e31" providerId="LiveId" clId="{C9987B2E-CF4B-422C-B0B9-A42EB769BCC4}" dt="2024-06-24T09:48:08.585" v="476" actId="931"/>
          <ac:spMkLst>
            <pc:docMk/>
            <pc:sldMk cId="1100768211" sldId="310"/>
            <ac:spMk id="3" creationId="{6CF03D55-F747-6F49-2948-1C4464B5B310}"/>
          </ac:spMkLst>
        </pc:spChg>
        <pc:spChg chg="add del mod">
          <ac:chgData name="Mikael Wallmark" userId="875ead566d909e31" providerId="LiveId" clId="{C9987B2E-CF4B-422C-B0B9-A42EB769BCC4}" dt="2024-06-24T09:50:48.345" v="485" actId="931"/>
          <ac:spMkLst>
            <pc:docMk/>
            <pc:sldMk cId="1100768211" sldId="310"/>
            <ac:spMk id="7" creationId="{E71C1152-AFEF-FF01-140E-ADAAF3FE8262}"/>
          </ac:spMkLst>
        </pc:spChg>
        <pc:spChg chg="add del mod">
          <ac:chgData name="Mikael Wallmark" userId="875ead566d909e31" providerId="LiveId" clId="{C9987B2E-CF4B-422C-B0B9-A42EB769BCC4}" dt="2024-06-24T10:53:33.739" v="493" actId="931"/>
          <ac:spMkLst>
            <pc:docMk/>
            <pc:sldMk cId="1100768211" sldId="310"/>
            <ac:spMk id="11" creationId="{115B696E-7806-B671-FC20-0E0B5F90D269}"/>
          </ac:spMkLst>
        </pc:spChg>
        <pc:spChg chg="add del mod">
          <ac:chgData name="Mikael Wallmark" userId="875ead566d909e31" providerId="LiveId" clId="{C9987B2E-CF4B-422C-B0B9-A42EB769BCC4}" dt="2024-06-24T12:24:56.156" v="550" actId="931"/>
          <ac:spMkLst>
            <pc:docMk/>
            <pc:sldMk cId="1100768211" sldId="310"/>
            <ac:spMk id="15" creationId="{97668B63-A6E9-19EC-05A3-81F5AC524302}"/>
          </ac:spMkLst>
        </pc:spChg>
        <pc:picChg chg="add del mod">
          <ac:chgData name="Mikael Wallmark" userId="875ead566d909e31" providerId="LiveId" clId="{C9987B2E-CF4B-422C-B0B9-A42EB769BCC4}" dt="2024-06-24T09:50:35.700" v="484" actId="478"/>
          <ac:picMkLst>
            <pc:docMk/>
            <pc:sldMk cId="1100768211" sldId="310"/>
            <ac:picMk id="5" creationId="{813C76DD-1181-76FE-B50F-CDA62C9CF129}"/>
          </ac:picMkLst>
        </pc:picChg>
        <pc:picChg chg="add del mod">
          <ac:chgData name="Mikael Wallmark" userId="875ead566d909e31" providerId="LiveId" clId="{C9987B2E-CF4B-422C-B0B9-A42EB769BCC4}" dt="2024-06-24T10:53:23.366" v="492" actId="478"/>
          <ac:picMkLst>
            <pc:docMk/>
            <pc:sldMk cId="1100768211" sldId="310"/>
            <ac:picMk id="9" creationId="{C99B92CA-07CA-6E7D-B854-79114B4C54F9}"/>
          </ac:picMkLst>
        </pc:picChg>
        <pc:picChg chg="add del mod">
          <ac:chgData name="Mikael Wallmark" userId="875ead566d909e31" providerId="LiveId" clId="{C9987B2E-CF4B-422C-B0B9-A42EB769BCC4}" dt="2024-06-24T12:24:44.606" v="549" actId="478"/>
          <ac:picMkLst>
            <pc:docMk/>
            <pc:sldMk cId="1100768211" sldId="310"/>
            <ac:picMk id="13" creationId="{C8DF5422-3A28-56C5-131A-F2652F0770D2}"/>
          </ac:picMkLst>
        </pc:picChg>
        <pc:picChg chg="add mod">
          <ac:chgData name="Mikael Wallmark" userId="875ead566d909e31" providerId="LiveId" clId="{C9987B2E-CF4B-422C-B0B9-A42EB769BCC4}" dt="2024-06-24T12:25:19.885" v="556" actId="14100"/>
          <ac:picMkLst>
            <pc:docMk/>
            <pc:sldMk cId="1100768211" sldId="310"/>
            <ac:picMk id="17" creationId="{ACEB1AFA-8C7A-8D7D-4B4A-B8D2A11EBBB3}"/>
          </ac:picMkLst>
        </pc:picChg>
      </pc:sldChg>
      <pc:sldChg chg="addSp delSp modSp new mod">
        <pc:chgData name="Mikael Wallmark" userId="875ead566d909e31" providerId="LiveId" clId="{C9987B2E-CF4B-422C-B0B9-A42EB769BCC4}" dt="2024-06-24T12:28:41.963" v="564" actId="14100"/>
        <pc:sldMkLst>
          <pc:docMk/>
          <pc:sldMk cId="2463732231" sldId="311"/>
        </pc:sldMkLst>
        <pc:spChg chg="del">
          <ac:chgData name="Mikael Wallmark" userId="875ead566d909e31" providerId="LiveId" clId="{C9987B2E-CF4B-422C-B0B9-A42EB769BCC4}" dt="2024-06-24T10:54:11.371" v="500" actId="931"/>
          <ac:spMkLst>
            <pc:docMk/>
            <pc:sldMk cId="2463732231" sldId="311"/>
            <ac:spMk id="3" creationId="{7EBFC4AD-038A-770C-31E5-7228970AEB29}"/>
          </ac:spMkLst>
        </pc:spChg>
        <pc:spChg chg="add del mod">
          <ac:chgData name="Mikael Wallmark" userId="875ead566d909e31" providerId="LiveId" clId="{C9987B2E-CF4B-422C-B0B9-A42EB769BCC4}" dt="2024-06-24T12:28:20.741" v="558" actId="931"/>
          <ac:spMkLst>
            <pc:docMk/>
            <pc:sldMk cId="2463732231" sldId="311"/>
            <ac:spMk id="7" creationId="{70A5DF37-9B6C-3206-C2E1-517B95E6D50A}"/>
          </ac:spMkLst>
        </pc:spChg>
        <pc:picChg chg="add del mod">
          <ac:chgData name="Mikael Wallmark" userId="875ead566d909e31" providerId="LiveId" clId="{C9987B2E-CF4B-422C-B0B9-A42EB769BCC4}" dt="2024-06-24T12:28:08.912" v="557" actId="478"/>
          <ac:picMkLst>
            <pc:docMk/>
            <pc:sldMk cId="2463732231" sldId="311"/>
            <ac:picMk id="5" creationId="{16F04A43-FAC2-E854-F015-017A2DFA81E7}"/>
          </ac:picMkLst>
        </pc:picChg>
        <pc:picChg chg="add mod">
          <ac:chgData name="Mikael Wallmark" userId="875ead566d909e31" providerId="LiveId" clId="{C9987B2E-CF4B-422C-B0B9-A42EB769BCC4}" dt="2024-06-24T12:28:41.963" v="564" actId="14100"/>
          <ac:picMkLst>
            <pc:docMk/>
            <pc:sldMk cId="2463732231" sldId="311"/>
            <ac:picMk id="9" creationId="{71A7BF8D-A14A-704D-433C-C3174C0B3403}"/>
          </ac:picMkLst>
        </pc:picChg>
      </pc:sldChg>
      <pc:sldChg chg="addSp delSp modSp new del mod">
        <pc:chgData name="Mikael Wallmark" userId="875ead566d909e31" providerId="LiveId" clId="{C9987B2E-CF4B-422C-B0B9-A42EB769BCC4}" dt="2024-06-24T12:30:40.134" v="565" actId="47"/>
        <pc:sldMkLst>
          <pc:docMk/>
          <pc:sldMk cId="2116428110" sldId="312"/>
        </pc:sldMkLst>
        <pc:spChg chg="del">
          <ac:chgData name="Mikael Wallmark" userId="875ead566d909e31" providerId="LiveId" clId="{C9987B2E-CF4B-422C-B0B9-A42EB769BCC4}" dt="2024-06-24T11:02:42.191" v="508" actId="931"/>
          <ac:spMkLst>
            <pc:docMk/>
            <pc:sldMk cId="2116428110" sldId="312"/>
            <ac:spMk id="3" creationId="{DA84B6D4-F7C8-6AD6-051B-073B5D7531AA}"/>
          </ac:spMkLst>
        </pc:spChg>
        <pc:picChg chg="add mod">
          <ac:chgData name="Mikael Wallmark" userId="875ead566d909e31" providerId="LiveId" clId="{C9987B2E-CF4B-422C-B0B9-A42EB769BCC4}" dt="2024-06-24T11:03:05.703" v="514" actId="14100"/>
          <ac:picMkLst>
            <pc:docMk/>
            <pc:sldMk cId="2116428110" sldId="312"/>
            <ac:picMk id="5" creationId="{B7899479-869F-514F-F1E3-99059C4FD89C}"/>
          </ac:picMkLst>
        </pc:picChg>
      </pc:sldChg>
      <pc:sldChg chg="addSp delSp modSp new mod">
        <pc:chgData name="Mikael Wallmark" userId="875ead566d909e31" providerId="LiveId" clId="{C9987B2E-CF4B-422C-B0B9-A42EB769BCC4}" dt="2024-06-24T12:31:18.801" v="572" actId="14100"/>
        <pc:sldMkLst>
          <pc:docMk/>
          <pc:sldMk cId="428745975" sldId="313"/>
        </pc:sldMkLst>
        <pc:spChg chg="del">
          <ac:chgData name="Mikael Wallmark" userId="875ead566d909e31" providerId="LiveId" clId="{C9987B2E-CF4B-422C-B0B9-A42EB769BCC4}" dt="2024-06-24T12:30:52.666" v="566" actId="931"/>
          <ac:spMkLst>
            <pc:docMk/>
            <pc:sldMk cId="428745975" sldId="313"/>
            <ac:spMk id="3" creationId="{78D63704-80DB-C2EC-FA73-224F450F1F26}"/>
          </ac:spMkLst>
        </pc:spChg>
        <pc:picChg chg="add mod">
          <ac:chgData name="Mikael Wallmark" userId="875ead566d909e31" providerId="LiveId" clId="{C9987B2E-CF4B-422C-B0B9-A42EB769BCC4}" dt="2024-06-24T12:31:18.801" v="572" actId="14100"/>
          <ac:picMkLst>
            <pc:docMk/>
            <pc:sldMk cId="428745975" sldId="313"/>
            <ac:picMk id="5" creationId="{C229DD8D-9F67-5204-5E2E-F0D8662D8F67}"/>
          </ac:picMkLst>
        </pc:picChg>
      </pc:sldChg>
      <pc:sldChg chg="addSp delSp modSp new mod">
        <pc:chgData name="Mikael Wallmark" userId="875ead566d909e31" providerId="LiveId" clId="{C9987B2E-CF4B-422C-B0B9-A42EB769BCC4}" dt="2024-06-24T12:34:44.064" v="580" actId="14100"/>
        <pc:sldMkLst>
          <pc:docMk/>
          <pc:sldMk cId="2355385149" sldId="314"/>
        </pc:sldMkLst>
        <pc:spChg chg="del">
          <ac:chgData name="Mikael Wallmark" userId="875ead566d909e31" providerId="LiveId" clId="{C9987B2E-CF4B-422C-B0B9-A42EB769BCC4}" dt="2024-06-24T12:34:19.189" v="574" actId="931"/>
          <ac:spMkLst>
            <pc:docMk/>
            <pc:sldMk cId="2355385149" sldId="314"/>
            <ac:spMk id="3" creationId="{B06E0955-199C-45F2-7E78-96194A122393}"/>
          </ac:spMkLst>
        </pc:spChg>
        <pc:picChg chg="add mod">
          <ac:chgData name="Mikael Wallmark" userId="875ead566d909e31" providerId="LiveId" clId="{C9987B2E-CF4B-422C-B0B9-A42EB769BCC4}" dt="2024-06-24T12:34:44.064" v="580" actId="14100"/>
          <ac:picMkLst>
            <pc:docMk/>
            <pc:sldMk cId="2355385149" sldId="314"/>
            <ac:picMk id="5" creationId="{CBF17C7C-872F-4C0F-BCCD-EEF7E6FA7DFC}"/>
          </ac:picMkLst>
        </pc:picChg>
      </pc:sldChg>
      <pc:sldChg chg="addSp delSp modSp new mod">
        <pc:chgData name="Mikael Wallmark" userId="875ead566d909e31" providerId="LiveId" clId="{C9987B2E-CF4B-422C-B0B9-A42EB769BCC4}" dt="2024-06-24T12:46:43.560" v="588" actId="14100"/>
        <pc:sldMkLst>
          <pc:docMk/>
          <pc:sldMk cId="2705966570" sldId="315"/>
        </pc:sldMkLst>
        <pc:spChg chg="del">
          <ac:chgData name="Mikael Wallmark" userId="875ead566d909e31" providerId="LiveId" clId="{C9987B2E-CF4B-422C-B0B9-A42EB769BCC4}" dt="2024-06-24T12:46:23.158" v="582" actId="931"/>
          <ac:spMkLst>
            <pc:docMk/>
            <pc:sldMk cId="2705966570" sldId="315"/>
            <ac:spMk id="3" creationId="{27031FDB-96B4-E2DE-AD5C-9B72B928B74B}"/>
          </ac:spMkLst>
        </pc:spChg>
        <pc:picChg chg="add mod">
          <ac:chgData name="Mikael Wallmark" userId="875ead566d909e31" providerId="LiveId" clId="{C9987B2E-CF4B-422C-B0B9-A42EB769BCC4}" dt="2024-06-24T12:46:43.560" v="588" actId="14100"/>
          <ac:picMkLst>
            <pc:docMk/>
            <pc:sldMk cId="2705966570" sldId="315"/>
            <ac:picMk id="5" creationId="{74289ECC-4F03-90FE-EF05-85FC01E8E592}"/>
          </ac:picMkLst>
        </pc:picChg>
      </pc:sldChg>
      <pc:sldChg chg="addSp delSp modSp new mod">
        <pc:chgData name="Mikael Wallmark" userId="875ead566d909e31" providerId="LiveId" clId="{C9987B2E-CF4B-422C-B0B9-A42EB769BCC4}" dt="2024-06-24T13:13:57.729" v="606" actId="14100"/>
        <pc:sldMkLst>
          <pc:docMk/>
          <pc:sldMk cId="2739269304" sldId="316"/>
        </pc:sldMkLst>
        <pc:spChg chg="del">
          <ac:chgData name="Mikael Wallmark" userId="875ead566d909e31" providerId="LiveId" clId="{C9987B2E-CF4B-422C-B0B9-A42EB769BCC4}" dt="2024-06-24T13:05:42.495" v="590" actId="931"/>
          <ac:spMkLst>
            <pc:docMk/>
            <pc:sldMk cId="2739269304" sldId="316"/>
            <ac:spMk id="3" creationId="{C871259B-3F6C-1915-3BA5-D9FCB87F9A36}"/>
          </ac:spMkLst>
        </pc:spChg>
        <pc:spChg chg="add del mod">
          <ac:chgData name="Mikael Wallmark" userId="875ead566d909e31" providerId="LiveId" clId="{C9987B2E-CF4B-422C-B0B9-A42EB769BCC4}" dt="2024-06-24T13:13:28.773" v="598" actId="931"/>
          <ac:spMkLst>
            <pc:docMk/>
            <pc:sldMk cId="2739269304" sldId="316"/>
            <ac:spMk id="7" creationId="{EFBCE2ED-275C-A1D4-3766-631C7B788F3C}"/>
          </ac:spMkLst>
        </pc:spChg>
        <pc:picChg chg="add del mod">
          <ac:chgData name="Mikael Wallmark" userId="875ead566d909e31" providerId="LiveId" clId="{C9987B2E-CF4B-422C-B0B9-A42EB769BCC4}" dt="2024-06-24T13:13:15.063" v="597" actId="478"/>
          <ac:picMkLst>
            <pc:docMk/>
            <pc:sldMk cId="2739269304" sldId="316"/>
            <ac:picMk id="5" creationId="{F3006F1D-EFD7-A2A0-F1AE-21C502608883}"/>
          </ac:picMkLst>
        </pc:picChg>
        <pc:picChg chg="add mod">
          <ac:chgData name="Mikael Wallmark" userId="875ead566d909e31" providerId="LiveId" clId="{C9987B2E-CF4B-422C-B0B9-A42EB769BCC4}" dt="2024-06-24T13:13:57.729" v="606" actId="14100"/>
          <ac:picMkLst>
            <pc:docMk/>
            <pc:sldMk cId="2739269304" sldId="316"/>
            <ac:picMk id="9" creationId="{F74BF6A0-64B1-2F45-F9AD-6B3633293E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019C9-F995-4B1C-9786-5E63F90B70ED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ECB3B-2E02-47F3-9BFF-D567F17CE31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54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620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68698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25185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0406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41132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8043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7223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63595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8213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19072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889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8537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5281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2820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496113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8425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59509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9444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2360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0634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18394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65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12555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5327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6487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9015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289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8577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35249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95951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12183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665007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4808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493223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03441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1960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73255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46328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727618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7095059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11717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84799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82404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3106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618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58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08164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392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4260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685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EECB3B-2E02-47F3-9BFF-D567F17CE318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22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D68E2F6-A867-5FDC-2F72-F05ECEF59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90AB4FC-4186-5599-CB68-BE3CD9E7A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9F085AF-3F4C-C5DE-912E-D79B8C27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306ADA5-792E-1D1F-393C-966BC648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2CA5971-4740-972A-1F1A-09ECAB98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962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A9384D-1C73-5D52-2D9F-9A938EBA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6AF69AA-C27D-F719-A1B2-9B3F4516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A165697-ECC1-9F3E-24A5-265D3CB5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EAF7662-36B6-3322-8A40-2AEB43169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2D8E218-6C58-474A-E0DB-22CCC27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8837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A05EEABC-575A-FA33-C8AD-EB13770705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8475419-09F6-3F39-075C-AE2F15561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3E52E31-745C-8F9F-156C-C37CC8853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5C3BAF1-2C50-DCD5-09A6-9EAF0DD5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C466B0E-3E08-D517-1DE1-EAC7B855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605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239E82-8A32-B945-653F-2370AC549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248CCB2-90C2-705B-BCCB-668C17EDE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F244584-9C6D-4132-EDF8-6F16DF31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8577600-1446-0AB2-E3BD-37341DF08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6A168D0-A8FE-98F1-E110-7B69E190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720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4C8BF9-C0AF-1199-EC6C-C79345CB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F008C11-0A0E-7472-5222-65A9B5561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063EF8B-6847-1FD2-8E8C-8B0EEA3C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2A6465B-C0EC-466C-5ADD-01B1D1931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FE81A00-93A6-753A-03C9-5C005FFE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4555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7C58D4-8250-A773-29CD-3B6C7BB59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0435E6-D27F-464D-9F17-7690B7534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4F3C2553-7987-44EE-31B8-565818645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92B9D59-B24E-07E7-D1C7-DCC6ED307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9781A10-3956-080C-54F1-277AB40C9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EE25DB0-36A7-29D0-0CF0-870227A9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2060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15A122-7F90-9E95-73B1-9D78BBB8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13E2130B-4A54-51BA-343A-FA27572C0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8676F38-DB67-66B7-45B0-35703C562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F8B1842-E619-05F5-B4E4-B667EA8DE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881ABDD-CCBB-C83D-2D2C-9E3A99E9B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1A062A5-1CBB-A478-8546-9C63F863E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A96CA73-1CB6-FAAD-9C5A-CEA095B2E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D61FE60-1822-6BD8-E74A-2EDB3D77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82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751B07-B389-EBE4-7BDB-A747EAD6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83F774D-C32F-2858-51F8-63E4E825A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8B6F6CA-618A-23DF-A494-34E3EDE1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72850AD-C1D2-8E9F-49BB-A2A3385F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515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D0A80C-793E-4EDE-560F-91680BCD9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5C9196AC-C284-4054-1091-718144D6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D9102C3-6703-11BE-1CBB-DC0311481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195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86E70C-3065-C6EF-AA9A-C290CFC06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826C71-6FD7-0F04-0C13-37F844514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9F5DD58-217C-534A-DE9A-3915DBCAF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DA81BE3-C384-FC6A-E253-6777820A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DDCDFF5-4160-4709-C6CA-42ECA1FA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AB6B1AE-4027-CD50-C443-F80291266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3721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B0A23D-BDAD-9561-184D-2ADBC7C5D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D4A18D0-8116-66CA-D347-06D4E9A54B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1FAC100C-5281-78C8-7B74-287872FC6D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335E938-BB9A-918D-5634-5162E8B2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C9534909-4F9C-84B5-3A62-67B37C56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5416CBA-954A-D17B-A6E4-8081D12D0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316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5763943-E81B-753F-1B9E-96C28618C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62A7E15-CC0C-74A7-C862-291890957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5177EC-5241-9018-B773-AB6421624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E85920-3C9B-4476-9968-F41895E94159}" type="datetimeFigureOut">
              <a:rPr lang="sv-SE" smtClean="0"/>
              <a:t>2024-06-24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AA13A86-7C79-DAE2-7264-37D4B2C31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B7407B-DA87-03AF-9117-173631BBE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3800ED-143F-4F74-9569-FACECCFAA7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52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F81569A-1F8B-6BC7-DB52-31C6313DED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AA52216-141B-3820-24BD-297A22ACB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Bildobjekt 5" descr="En bild som visar text, Teckensnitt, skärmbild, Grafik&#10;&#10;Automatiskt genererad beskrivning">
            <a:extLst>
              <a:ext uri="{FF2B5EF4-FFF2-40B4-BE49-F238E27FC236}">
                <a16:creationId xmlns:a16="http://schemas.microsoft.com/office/drawing/2014/main" id="{9F5922EF-DEC6-2A4E-59DB-FF2F94846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88976"/>
            <a:ext cx="11521440" cy="648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E9FDED-3DBA-52F8-39AD-2B48B46A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DF8990D7-2976-C582-2559-60D5C343E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027124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ABB8EA-241F-061E-E1B6-67531A8F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3AC53C6-C53E-6A2F-D493-2D09626A8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5647" cy="6858000"/>
          </a:xfrm>
        </p:spPr>
      </p:pic>
    </p:spTree>
    <p:extLst>
      <p:ext uri="{BB962C8B-B14F-4D97-AF65-F5344CB8AC3E}">
        <p14:creationId xmlns:p14="http://schemas.microsoft.com/office/powerpoint/2010/main" val="1208452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3CEF3F7-BF7A-BFBB-CDF7-5A171593E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skärmbild, mönster&#10;&#10;Automatiskt genererad beskrivning">
            <a:extLst>
              <a:ext uri="{FF2B5EF4-FFF2-40B4-BE49-F238E27FC236}">
                <a16:creationId xmlns:a16="http://schemas.microsoft.com/office/drawing/2014/main" id="{37132687-6F2D-9E0E-2528-B7928A33D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790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1D3A60-AF58-675C-64DB-6BBD64FA8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128BE0F8-3BBC-0705-250F-D0C104E90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07483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3B1B487-C190-EA36-DE7A-C261FC86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F668049B-34E2-578C-6BED-1CCB38DFB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18"/>
            <a:ext cx="12192000" cy="6719582"/>
          </a:xfrm>
        </p:spPr>
      </p:pic>
    </p:spTree>
    <p:extLst>
      <p:ext uri="{BB962C8B-B14F-4D97-AF65-F5344CB8AC3E}">
        <p14:creationId xmlns:p14="http://schemas.microsoft.com/office/powerpoint/2010/main" val="3635762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6916AF-27EF-80DB-DD1D-F27139E19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C0A9F63A-74AF-7D59-C7D2-C5FEE799F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7576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4CCEB4-1294-76DD-1155-3C41801A9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060BA097-CDF3-7A2D-7254-38119C0A8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02637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8E07D98-6AFB-402D-FDBB-8B7A59E71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1824A1AE-D951-2FFD-74D1-8D4B76F0F2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03109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8C06-CE85-6B02-B156-B5BB818D4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cirkel, skärmbild, diagram&#10;&#10;Automatiskt genererad beskrivning">
            <a:extLst>
              <a:ext uri="{FF2B5EF4-FFF2-40B4-BE49-F238E27FC236}">
                <a16:creationId xmlns:a16="http://schemas.microsoft.com/office/drawing/2014/main" id="{6BD61E0C-639B-8DC0-F27A-FAD1BF01E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64427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644929-CCB3-4862-71D0-C1722A28C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EA5BD6A7-42C4-1099-FD20-949FF945D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9823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8F8849-C386-CEF2-38E0-A2B36C5DC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038FAE39-6D5F-16C1-F9F7-F099EA356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25358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7D585A-43A5-F4F4-83D4-72D6841D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9CF607B9-3A00-2CED-6E66-946E7CA285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16055"/>
          </a:xfrm>
        </p:spPr>
      </p:pic>
    </p:spTree>
    <p:extLst>
      <p:ext uri="{BB962C8B-B14F-4D97-AF65-F5344CB8AC3E}">
        <p14:creationId xmlns:p14="http://schemas.microsoft.com/office/powerpoint/2010/main" val="2460346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9633C5-D7B9-EC69-A705-11E34C9B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7917BF02-C28F-E2BB-17AA-56DAF29E6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764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CF2F88-91E6-1530-0F72-B3D9DBD9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E3CAA235-5229-3D60-B4BE-6B89FCE2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28639"/>
          </a:xfrm>
        </p:spPr>
      </p:pic>
    </p:spTree>
    <p:extLst>
      <p:ext uri="{BB962C8B-B14F-4D97-AF65-F5344CB8AC3E}">
        <p14:creationId xmlns:p14="http://schemas.microsoft.com/office/powerpoint/2010/main" val="3315633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D8B866-0675-436E-BEC0-E9BAC2353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2B2DA035-CE1B-7BC1-8A3D-7204E6025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36435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202899-23B3-AD64-0B0A-69E6F162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A6337EA9-2540-B607-BD6A-ED9E2D62C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178279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4B2522-F284-96EA-492A-D5194C31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56688EAD-D492-6BB2-F003-ECD206E4E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63889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CFD7BE6-787D-4287-BD5A-FE2F35C28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57F5481E-3CBC-159B-9534-798528F20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2106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4749FD-E6F5-5C71-B91C-32CAFEB86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58605953-73DB-4770-639E-C26BECA96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12336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C82BFA-7FFA-FDC7-B96F-9265C402C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DDF29BF-9072-90DD-21A6-291996F8BF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30977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572308-F26E-2C00-4AB1-A807BC1DA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4C70496E-40A8-1125-7165-875DD8D399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6815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C4F9494-AAF7-E38C-A789-0F328805C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skärmbild, brev&#10;&#10;Automatiskt genererad beskrivning">
            <a:extLst>
              <a:ext uri="{FF2B5EF4-FFF2-40B4-BE49-F238E27FC236}">
                <a16:creationId xmlns:a16="http://schemas.microsoft.com/office/drawing/2014/main" id="{72399156-DF19-11C6-1510-187787DDF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90440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D2A81-03A4-5A7A-E1C5-2926D58C9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602CFBA5-E696-5C23-68C6-001D434A3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37845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4FCFC6-0119-AA4A-F5EE-D3E978D2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6BAC49F6-09F4-186F-DC5D-F0DE6D3D2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261157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C17744-D33E-A50E-6240-358FA8C9E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3934C30E-E509-A71E-9E3F-FEDAB2C20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288610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698D30-4186-E8D5-9C52-021383BEE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cirkel, design&#10;&#10;Automatiskt genererad beskrivning">
            <a:extLst>
              <a:ext uri="{FF2B5EF4-FFF2-40B4-BE49-F238E27FC236}">
                <a16:creationId xmlns:a16="http://schemas.microsoft.com/office/drawing/2014/main" id="{12C1B120-1F1D-3BBA-987C-8E63D21A9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638994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5615CD8-1792-D94C-7016-D700D0740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2ED8DEFB-F8B0-5B83-4C8F-7D2C810964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730063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451414-D249-9343-84A5-0EA019E31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774DC476-2651-944B-C807-DD404CB44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75558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30D223-EA25-4FA5-FBCD-713F388B8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design&#10;&#10;Automatiskt genererad beskrivning">
            <a:extLst>
              <a:ext uri="{FF2B5EF4-FFF2-40B4-BE49-F238E27FC236}">
                <a16:creationId xmlns:a16="http://schemas.microsoft.com/office/drawing/2014/main" id="{081417F8-69EA-2F2C-78DF-BEE3FFAA0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04795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27BB83-1362-444D-242A-5B8909B0A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E671A954-73F2-5DBB-EF15-0720B9E57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089571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B82E4D-24E2-4DE6-253F-6EADC6F32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EA4B407E-2F71-5A2E-839D-072520774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9427438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3A66161-0233-6171-109F-3F2845D20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0E9825D3-35B5-310F-71D3-AC2715C76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0871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20EE76E-0C5C-86CC-5E24-0EA9A093D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0AFFB8B4-1F7C-020A-B1C5-E8EE943B6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14350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4746F7-4C59-1C47-5DDE-4BF524FB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22C0C733-157E-B730-7430-5E8E07486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63590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F1AECF-DF27-7EE9-6353-FFFACC85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skärmbild, Graf&#10;&#10;Automatiskt genererad beskrivning">
            <a:extLst>
              <a:ext uri="{FF2B5EF4-FFF2-40B4-BE49-F238E27FC236}">
                <a16:creationId xmlns:a16="http://schemas.microsoft.com/office/drawing/2014/main" id="{9ACBD069-6B06-1F12-7555-04AE82910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413746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FCFEAF1-9ABA-0A79-5C64-D0C4B194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DE81C78B-2116-B560-9B7A-AFC307EE2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551675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692F802-A8A1-6D93-67EC-120A7FCAF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cirkel&#10;&#10;Automatiskt genererad beskrivning">
            <a:extLst>
              <a:ext uri="{FF2B5EF4-FFF2-40B4-BE49-F238E27FC236}">
                <a16:creationId xmlns:a16="http://schemas.microsoft.com/office/drawing/2014/main" id="{7CE637A4-A04E-1DE9-759D-33DA4057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362039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FC1B72B-3786-FB45-C2D1-0760A7F2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skärmbild, diagram&#10;&#10;Automatiskt genererad beskrivning">
            <a:extLst>
              <a:ext uri="{FF2B5EF4-FFF2-40B4-BE49-F238E27FC236}">
                <a16:creationId xmlns:a16="http://schemas.microsoft.com/office/drawing/2014/main" id="{617B93DE-4171-6E8D-B287-8BBAD2F5F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45195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265930-077D-6D30-956D-F8EDBC93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6FB38D6C-5A68-0439-CCEA-ACD3BCCB7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595159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F626735-4E4F-E917-AF23-843548FE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A6E4BF42-A64D-C5F1-46C4-C95A1CEB8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417864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6DDE21-3075-BABB-3914-8B3E7369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brev, Teckensnitt&#10;&#10;Automatiskt genererad beskrivning">
            <a:extLst>
              <a:ext uri="{FF2B5EF4-FFF2-40B4-BE49-F238E27FC236}">
                <a16:creationId xmlns:a16="http://schemas.microsoft.com/office/drawing/2014/main" id="{F19FBAEA-26A1-DD79-D0B4-0D96FE845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734506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8DAF06-2405-992D-8F50-9B765AAEB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877D31DA-6ECE-9F30-BFC8-5B31AA07F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45176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0C77D6-EF4C-64F1-AB6C-B96C88E7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EEFBA62A-C1B4-4A1A-D6D1-6D778FB61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8533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9905F7F-0C08-EC07-0C9C-B4444D7F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D47094E6-EE1D-C6C7-EB86-672CCE21F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1925888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B8587EF-D019-6EE1-9D70-413B325E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69AE8639-3B8C-542B-43C6-61BB26D7B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5351009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98448E-8794-9511-84E0-9034F3441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3" name="Platshållare för innehåll 12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6683674C-375C-05A1-1993-0D00F63E6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48945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847261-3570-1C1D-C005-4F1E3283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982E4DC7-1BBF-5EC3-6A83-47E75E80B5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983409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826344-4DDB-BDA1-C1BD-1CF30D56D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7" name="Platshållare för innehåll 16" descr="En bild som visar text, skärmbild, Teckensnitt, brev&#10;&#10;Automatiskt genererad beskrivning">
            <a:extLst>
              <a:ext uri="{FF2B5EF4-FFF2-40B4-BE49-F238E27FC236}">
                <a16:creationId xmlns:a16="http://schemas.microsoft.com/office/drawing/2014/main" id="{ACEB1AFA-8C7A-8D7D-4B4A-B8D2A11EB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00768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9EACD87-ACDC-F19A-D599-F42B8AEDB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71A7BF8D-A14A-704D-433C-C3174C0B34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463732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E7791A-73EC-E674-6C08-BE75AE21C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C229DD8D-9F67-5204-5E2E-F0D8662D8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8745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F52BF4-A402-BB66-526A-EEA52CF5F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Teckensnitt, logotyp, Grafik&#10;&#10;Automatiskt genererad beskrivning">
            <a:extLst>
              <a:ext uri="{FF2B5EF4-FFF2-40B4-BE49-F238E27FC236}">
                <a16:creationId xmlns:a16="http://schemas.microsoft.com/office/drawing/2014/main" id="{CBF17C7C-872F-4C0F-BCCD-EEF7E6FA7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355385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453C36-1B0A-66AA-FC76-0434CF75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74289ECC-4F03-90FE-EF05-85FC01E8E5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05966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3BDD31-E8D0-D228-99E1-3FEB11E2C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9" name="Platshållare för innehåll 8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F74BF6A0-64B1-2F45-F9AD-6B3633293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73926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43EE58-027C-CC9D-3BC1-C7A61D90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39576CA9-3F5B-98D0-721E-FCEEADCAB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0753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46F8113-A60E-0C9E-50ED-E36540382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26512020-9A44-D27B-D5D6-2645474B2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806492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CEE642F-DAB4-D6D6-9A3E-8C66118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diagram, rita, Linjekonst&#10;&#10;Automatiskt genererad beskrivning">
            <a:extLst>
              <a:ext uri="{FF2B5EF4-FFF2-40B4-BE49-F238E27FC236}">
                <a16:creationId xmlns:a16="http://schemas.microsoft.com/office/drawing/2014/main" id="{090BA258-5AB6-E029-A74D-4070C210F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02364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9CE53B-0754-0CB6-B247-355DA31E5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Platshållare för innehåll 4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D48F86DD-EC70-B090-D963-39E1509F8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461460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50</Words>
  <Application>Microsoft Office PowerPoint</Application>
  <PresentationFormat>Bredbild</PresentationFormat>
  <Paragraphs>50</Paragraphs>
  <Slides>58</Slides>
  <Notes>50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58</vt:i4>
      </vt:variant>
    </vt:vector>
  </HeadingPairs>
  <TitlesOfParts>
    <vt:vector size="62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Mikael Wallmark</dc:creator>
  <cp:lastModifiedBy>Mikael Wallmark</cp:lastModifiedBy>
  <cp:revision>2</cp:revision>
  <dcterms:created xsi:type="dcterms:W3CDTF">2024-06-19T15:00:57Z</dcterms:created>
  <dcterms:modified xsi:type="dcterms:W3CDTF">2024-06-24T13:14:02Z</dcterms:modified>
</cp:coreProperties>
</file>